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9A3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4223CB-4620-466C-8333-DF352D41D224}" v="1" dt="2024-09-06T13:34:03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15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17D3-AFF1-1242-9897-E7D05E38139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15B2A1D-679E-B043-8738-F9B5AA31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" y="0"/>
            <a:ext cx="10027278" cy="7772400"/>
          </a:xfrm>
          <a:prstGeom prst="rect">
            <a:avLst/>
          </a:prstGeom>
        </p:spPr>
      </p:pic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80C12D96-574E-494B-93DC-D76924930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12494"/>
              </p:ext>
            </p:extLst>
          </p:nvPr>
        </p:nvGraphicFramePr>
        <p:xfrm>
          <a:off x="583163" y="1840967"/>
          <a:ext cx="8892073" cy="5485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685">
                  <a:extLst>
                    <a:ext uri="{9D8B030D-6E8A-4147-A177-3AD203B41FA5}">
                      <a16:colId xmlns:a16="http://schemas.microsoft.com/office/drawing/2014/main" val="4215237434"/>
                    </a:ext>
                  </a:extLst>
                </a:gridCol>
                <a:gridCol w="1732952">
                  <a:extLst>
                    <a:ext uri="{9D8B030D-6E8A-4147-A177-3AD203B41FA5}">
                      <a16:colId xmlns:a16="http://schemas.microsoft.com/office/drawing/2014/main" val="3224523456"/>
                    </a:ext>
                  </a:extLst>
                </a:gridCol>
                <a:gridCol w="1768606">
                  <a:extLst>
                    <a:ext uri="{9D8B030D-6E8A-4147-A177-3AD203B41FA5}">
                      <a16:colId xmlns:a16="http://schemas.microsoft.com/office/drawing/2014/main" val="3614988223"/>
                    </a:ext>
                  </a:extLst>
                </a:gridCol>
                <a:gridCol w="1778415">
                  <a:extLst>
                    <a:ext uri="{9D8B030D-6E8A-4147-A177-3AD203B41FA5}">
                      <a16:colId xmlns:a16="http://schemas.microsoft.com/office/drawing/2014/main" val="2290546563"/>
                    </a:ext>
                  </a:extLst>
                </a:gridCol>
                <a:gridCol w="1778415">
                  <a:extLst>
                    <a:ext uri="{9D8B030D-6E8A-4147-A177-3AD203B41FA5}">
                      <a16:colId xmlns:a16="http://schemas.microsoft.com/office/drawing/2014/main" val="1031022305"/>
                    </a:ext>
                  </a:extLst>
                </a:gridCol>
              </a:tblGrid>
              <a:tr h="16856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Monday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Tuesday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Wednesday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Thursday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Friday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988363277"/>
                  </a:ext>
                </a:extLst>
              </a:tr>
              <a:tr h="90326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lain" startAt="3"/>
                      </a:pPr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      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PS2: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       Apple Prints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4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APK: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  </a:t>
                      </a:r>
                      <a:r>
                        <a:rPr kumimoji="0" lang="en-US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Chicka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Chicka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 Palm Trees</a:t>
                      </a:r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5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ook" pitchFamily="50" charset="0"/>
                        <a:ea typeface="+mn-ea"/>
                        <a:cs typeface="Gotham Book" pitchFamily="50" charset="0"/>
                      </a:endParaRP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ook" pitchFamily="50" charset="0"/>
                        <a:ea typeface="+mn-ea"/>
                        <a:cs typeface="Gotham Book" pitchFamily="50" charset="0"/>
                      </a:endParaRPr>
                    </a:p>
                    <a:p>
                      <a:pPr algn="l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2013111959"/>
                  </a:ext>
                </a:extLst>
              </a:tr>
              <a:tr h="89029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9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000" b="1" dirty="0">
                          <a:latin typeface="Gotham Book" pitchFamily="50" charset="0"/>
                          <a:cs typeface="Gotham Book" pitchFamily="50" charset="0"/>
                        </a:rPr>
                        <a:t>Bring your favorite teddy bear to school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10</a:t>
                      </a:r>
                    </a:p>
                    <a:p>
                      <a:pPr marL="0" indent="0" algn="l">
                        <a:buNone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ook" pitchFamily="50" charset="0"/>
                        <a:ea typeface="+mn-ea"/>
                        <a:cs typeface="Gotham Book" pitchFamily="50" charset="0"/>
                      </a:endParaRPr>
                    </a:p>
                    <a:p>
                      <a:pPr marL="0" indent="0" algn="l">
                        <a:buNone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ook" pitchFamily="50" charset="0"/>
                        <a:ea typeface="+mn-ea"/>
                        <a:cs typeface="Gotham Book" pitchFamily="50" charset="0"/>
                      </a:endParaRPr>
                    </a:p>
                    <a:p>
                      <a:pPr marL="0" indent="0" algn="l">
                        <a:buNone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ook" pitchFamily="50" charset="0"/>
                        <a:ea typeface="+mn-ea"/>
                        <a:cs typeface="Gotham Book" pitchFamily="50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Make Ants on a Log 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ook" pitchFamily="50" charset="0"/>
                        <a:ea typeface="+mn-ea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11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ook" pitchFamily="50" charset="0"/>
                        <a:ea typeface="+mn-ea"/>
                        <a:cs typeface="Gotham Book" pitchFamily="50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otham Book" pitchFamily="50" charset="0"/>
                        <a:ea typeface="+mn-ea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wear Red, White &amp; Blue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latin typeface="Gotham Book" pitchFamily="50" charset="0"/>
                          <a:cs typeface="Gotham Book" pitchFamily="50" charset="0"/>
                        </a:rPr>
                        <a:t>12. 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en-US" sz="1100" b="0" i="0" dirty="0">
                        <a:solidFill>
                          <a:srgbClr val="2A2A2A"/>
                        </a:solidFill>
                        <a:effectLst/>
                        <a:highlight>
                          <a:srgbClr val="FFFFFF"/>
                        </a:highlight>
                        <a:latin typeface="Gotham Book" pitchFamily="50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en-US" sz="1100" b="0" i="0" dirty="0">
                        <a:solidFill>
                          <a:srgbClr val="2A2A2A"/>
                        </a:solidFill>
                        <a:effectLst/>
                        <a:highlight>
                          <a:srgbClr val="FFFFFF"/>
                        </a:highlight>
                        <a:latin typeface="Gotham Book" pitchFamily="50" charset="0"/>
                      </a:endParaRPr>
                    </a:p>
                    <a:p>
                      <a:pPr algn="l"/>
                      <a:endParaRPr lang="en-US" sz="1200" b="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13. 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203608943"/>
                  </a:ext>
                </a:extLst>
              </a:tr>
              <a:tr h="865525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16.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 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000" b="1" dirty="0">
                          <a:latin typeface="Gotham Book" pitchFamily="50" charset="0"/>
                          <a:cs typeface="Gotham Book" pitchFamily="50" charset="0"/>
                        </a:rPr>
                        <a:t>make homemade playdough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17.</a:t>
                      </a:r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         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PS3: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Workout Wonder:  I Can Move My Body To Music!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18.            </a:t>
                      </a:r>
                    </a:p>
                    <a:p>
                      <a:endParaRPr lang="en-US" sz="9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19.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50" dirty="0">
                          <a:latin typeface="Gotham Book" pitchFamily="50" charset="0"/>
                          <a:cs typeface="Gotham Book" pitchFamily="50" charset="0"/>
                        </a:rPr>
                        <a:t>20.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2597382949"/>
                  </a:ext>
                </a:extLst>
              </a:tr>
              <a:tr h="1128306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23.       Infant 3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    Ladybug Fingerprints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24.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Gotham Book" pitchFamily="50" charset="0"/>
                          <a:cs typeface="Gotham Book" pitchFamily="50" charset="0"/>
                        </a:rPr>
                        <a:t>25.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26.          Pre-K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       Still life Apples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27.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Little Green Peas 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Infant 1&amp;2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600157576"/>
                  </a:ext>
                </a:extLst>
              </a:tr>
              <a:tr h="129054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30.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Wear a Orange Shirt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238044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0B9637-6E3F-FF4D-9808-8B37F57C91E2}"/>
              </a:ext>
            </a:extLst>
          </p:cNvPr>
          <p:cNvSpPr txBox="1"/>
          <p:nvPr/>
        </p:nvSpPr>
        <p:spPr>
          <a:xfrm>
            <a:off x="1662545" y="258083"/>
            <a:ext cx="7739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9A3631"/>
                </a:solidFill>
                <a:latin typeface="Caecilia LT Std Roman" pitchFamily="2" charset="0"/>
              </a:rPr>
              <a:t>September  2024</a:t>
            </a:r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6F7691BF-1DEC-3995-1258-5F73FBFD1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95" y="2191773"/>
            <a:ext cx="1058783" cy="704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E950FC-1C38-A1FA-4C4F-40CE49D54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688" y="2306220"/>
            <a:ext cx="1288267" cy="708476"/>
          </a:xfrm>
          <a:prstGeom prst="rect">
            <a:avLst/>
          </a:prstGeom>
        </p:spPr>
      </p:pic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3E7A3A4E-ECFE-E4FF-A362-9514FD05F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183" y="4115922"/>
            <a:ext cx="740226" cy="740226"/>
          </a:xfrm>
          <a:prstGeom prst="rect">
            <a:avLst/>
          </a:prstGeom>
        </p:spPr>
      </p:pic>
      <p:pic>
        <p:nvPicPr>
          <p:cNvPr id="19" name="Picture 18" descr="A paper with red yellow and green imprints&#10;&#10;Description automatically generated">
            <a:extLst>
              <a:ext uri="{FF2B5EF4-FFF2-40B4-BE49-F238E27FC236}">
                <a16:creationId xmlns:a16="http://schemas.microsoft.com/office/drawing/2014/main" id="{93064445-F506-3909-F1E3-33D9AFF4F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508" y="2544059"/>
            <a:ext cx="972323" cy="533985"/>
          </a:xfrm>
          <a:prstGeom prst="rect">
            <a:avLst/>
          </a:prstGeom>
        </p:spPr>
      </p:pic>
      <p:pic>
        <p:nvPicPr>
          <p:cNvPr id="22" name="Picture 21" descr="A group of paper cutouts with faces&#10;&#10;Description automatically generated">
            <a:extLst>
              <a:ext uri="{FF2B5EF4-FFF2-40B4-BE49-F238E27FC236}">
                <a16:creationId xmlns:a16="http://schemas.microsoft.com/office/drawing/2014/main" id="{6E26AA19-E9D8-E5F1-946B-DC878D9230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815" y="5371361"/>
            <a:ext cx="1024413" cy="615514"/>
          </a:xfrm>
          <a:prstGeom prst="rect">
            <a:avLst/>
          </a:prstGeom>
        </p:spPr>
      </p:pic>
      <p:pic>
        <p:nvPicPr>
          <p:cNvPr id="28" name="Picture 27" descr="A ladybug painted on a white paper&#10;&#10;Description automatically generated">
            <a:extLst>
              <a:ext uri="{FF2B5EF4-FFF2-40B4-BE49-F238E27FC236}">
                <a16:creationId xmlns:a16="http://schemas.microsoft.com/office/drawing/2014/main" id="{F23FF54E-E0A8-C230-AC48-EE177CB73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506" y="5283427"/>
            <a:ext cx="1018201" cy="677567"/>
          </a:xfrm>
          <a:prstGeom prst="rect">
            <a:avLst/>
          </a:prstGeom>
        </p:spPr>
      </p:pic>
      <p:pic>
        <p:nvPicPr>
          <p:cNvPr id="32" name="Picture 31" descr="A close up of a red apple&#10;&#10;Description automatically generated">
            <a:extLst>
              <a:ext uri="{FF2B5EF4-FFF2-40B4-BE49-F238E27FC236}">
                <a16:creationId xmlns:a16="http://schemas.microsoft.com/office/drawing/2014/main" id="{D5BB2CD9-91A3-44CF-0FA6-CD4E063393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1425" y="5374619"/>
            <a:ext cx="547769" cy="620458"/>
          </a:xfrm>
          <a:prstGeom prst="rect">
            <a:avLst/>
          </a:prstGeom>
        </p:spPr>
      </p:pic>
      <p:pic>
        <p:nvPicPr>
          <p:cNvPr id="34" name="Picture 33" descr="A cartoon palm tree with letters and numbers&#10;&#10;Description automatically generated">
            <a:extLst>
              <a:ext uri="{FF2B5EF4-FFF2-40B4-BE49-F238E27FC236}">
                <a16:creationId xmlns:a16="http://schemas.microsoft.com/office/drawing/2014/main" id="{4BF0D106-0635-7B9A-96E9-1AFA8DD96E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4934" y="2185477"/>
            <a:ext cx="985795" cy="552045"/>
          </a:xfrm>
          <a:prstGeom prst="rect">
            <a:avLst/>
          </a:prstGeom>
        </p:spPr>
      </p:pic>
      <p:pic>
        <p:nvPicPr>
          <p:cNvPr id="40" name="Picture 39" descr="A red sign with white text&#10;&#10;Description automatically generated">
            <a:extLst>
              <a:ext uri="{FF2B5EF4-FFF2-40B4-BE49-F238E27FC236}">
                <a16:creationId xmlns:a16="http://schemas.microsoft.com/office/drawing/2014/main" id="{494171B7-07E1-9853-35D5-19B32E7E3A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39" y="5035368"/>
            <a:ext cx="1360893" cy="883042"/>
          </a:xfrm>
          <a:prstGeom prst="rect">
            <a:avLst/>
          </a:prstGeom>
        </p:spPr>
      </p:pic>
      <p:pic>
        <p:nvPicPr>
          <p:cNvPr id="44" name="Picture 43" descr="A paper in a envelope&#10;&#10;Description automatically generated">
            <a:extLst>
              <a:ext uri="{FF2B5EF4-FFF2-40B4-BE49-F238E27FC236}">
                <a16:creationId xmlns:a16="http://schemas.microsoft.com/office/drawing/2014/main" id="{1DB23A33-C4A8-F9BB-E254-3F5193368D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6020" y="2191773"/>
            <a:ext cx="1173103" cy="822923"/>
          </a:xfrm>
          <a:prstGeom prst="rect">
            <a:avLst/>
          </a:prstGeom>
        </p:spPr>
      </p:pic>
      <p:pic>
        <p:nvPicPr>
          <p:cNvPr id="6" name="Picture 5" descr="A blue background with white text and a flag&#10;&#10;Description automatically generated">
            <a:extLst>
              <a:ext uri="{FF2B5EF4-FFF2-40B4-BE49-F238E27FC236}">
                <a16:creationId xmlns:a16="http://schemas.microsoft.com/office/drawing/2014/main" id="{DF6EF2C8-6B52-D381-3258-F4F13BAA37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6100" y="3149367"/>
            <a:ext cx="697976" cy="538247"/>
          </a:xfrm>
          <a:prstGeom prst="rect">
            <a:avLst/>
          </a:prstGeom>
        </p:spPr>
      </p:pic>
      <p:pic>
        <p:nvPicPr>
          <p:cNvPr id="9" name="Picture 8" descr="A teddy bear sitting on a wood surface&#10;&#10;Description automatically generated">
            <a:extLst>
              <a:ext uri="{FF2B5EF4-FFF2-40B4-BE49-F238E27FC236}">
                <a16:creationId xmlns:a16="http://schemas.microsoft.com/office/drawing/2014/main" id="{C66C87B5-8EBC-4003-8B8F-9D5C4E708D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3317" y="3153628"/>
            <a:ext cx="833504" cy="533986"/>
          </a:xfrm>
          <a:prstGeom prst="rect">
            <a:avLst/>
          </a:prstGeom>
        </p:spPr>
      </p:pic>
      <p:pic>
        <p:nvPicPr>
          <p:cNvPr id="13" name="Picture 12" descr="A wood panel with black text&#10;&#10;Description automatically generated">
            <a:extLst>
              <a:ext uri="{FF2B5EF4-FFF2-40B4-BE49-F238E27FC236}">
                <a16:creationId xmlns:a16="http://schemas.microsoft.com/office/drawing/2014/main" id="{3D9D1040-D2D8-C814-2C11-67306BEA1C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41425" y="3129256"/>
            <a:ext cx="807941" cy="807941"/>
          </a:xfrm>
          <a:prstGeom prst="rect">
            <a:avLst/>
          </a:prstGeom>
        </p:spPr>
      </p:pic>
      <p:pic>
        <p:nvPicPr>
          <p:cNvPr id="15" name="Picture 14" descr="A white outline on an orange background&#10;&#10;Description automatically generated">
            <a:extLst>
              <a:ext uri="{FF2B5EF4-FFF2-40B4-BE49-F238E27FC236}">
                <a16:creationId xmlns:a16="http://schemas.microsoft.com/office/drawing/2014/main" id="{22281261-432C-5532-7994-A856EB0E50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21686" y="3196063"/>
            <a:ext cx="1219790" cy="708477"/>
          </a:xfrm>
          <a:prstGeom prst="rect">
            <a:avLst/>
          </a:prstGeom>
        </p:spPr>
      </p:pic>
      <p:pic>
        <p:nvPicPr>
          <p:cNvPr id="20" name="Picture 19" descr="A close up of play dough&#10;&#10;Description automatically generated">
            <a:extLst>
              <a:ext uri="{FF2B5EF4-FFF2-40B4-BE49-F238E27FC236}">
                <a16:creationId xmlns:a16="http://schemas.microsoft.com/office/drawing/2014/main" id="{08C5D461-3497-4529-E212-F2EBED050E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23317" y="4048749"/>
            <a:ext cx="764390" cy="534553"/>
          </a:xfrm>
          <a:prstGeom prst="rect">
            <a:avLst/>
          </a:prstGeom>
        </p:spPr>
      </p:pic>
      <p:pic>
        <p:nvPicPr>
          <p:cNvPr id="24" name="Picture 23" descr="A child painting with a bottle of paint&#10;&#10;Description automatically generated">
            <a:extLst>
              <a:ext uri="{FF2B5EF4-FFF2-40B4-BE49-F238E27FC236}">
                <a16:creationId xmlns:a16="http://schemas.microsoft.com/office/drawing/2014/main" id="{5CC64CBC-8AE7-798E-6E03-4160887032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91530" y="4276866"/>
            <a:ext cx="759902" cy="468991"/>
          </a:xfrm>
          <a:prstGeom prst="rect">
            <a:avLst/>
          </a:prstGeom>
        </p:spPr>
      </p:pic>
      <p:pic>
        <p:nvPicPr>
          <p:cNvPr id="29" name="Picture 28" descr="A cheese sticks on a table&#10;&#10;Description automatically generated">
            <a:extLst>
              <a:ext uri="{FF2B5EF4-FFF2-40B4-BE49-F238E27FC236}">
                <a16:creationId xmlns:a16="http://schemas.microsoft.com/office/drawing/2014/main" id="{F91D8BD7-EEDD-EBA1-DB08-C2188FA9958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71644" y="4129908"/>
            <a:ext cx="945853" cy="708477"/>
          </a:xfrm>
          <a:prstGeom prst="rect">
            <a:avLst/>
          </a:prstGeom>
        </p:spPr>
      </p:pic>
      <p:pic>
        <p:nvPicPr>
          <p:cNvPr id="31" name="Picture 30" descr="A green question mark and blue exclamation marks on an orange background&#10;&#10;Description automatically generated">
            <a:extLst>
              <a:ext uri="{FF2B5EF4-FFF2-40B4-BE49-F238E27FC236}">
                <a16:creationId xmlns:a16="http://schemas.microsoft.com/office/drawing/2014/main" id="{0E40ABC2-F2F7-A77A-6FE3-35F55DFFCAB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46072" y="4984258"/>
            <a:ext cx="1081706" cy="995383"/>
          </a:xfrm>
          <a:prstGeom prst="rect">
            <a:avLst/>
          </a:prstGeom>
        </p:spPr>
      </p:pic>
      <p:pic>
        <p:nvPicPr>
          <p:cNvPr id="7" name="Picture 6" descr="A mouse pad with orange handprints and words&#10;&#10;Description automatically generated">
            <a:extLst>
              <a:ext uri="{FF2B5EF4-FFF2-40B4-BE49-F238E27FC236}">
                <a16:creationId xmlns:a16="http://schemas.microsoft.com/office/drawing/2014/main" id="{1D444645-8E89-F7D5-67DF-2E70469628C4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3617" t="19698" r="16570" b="27150"/>
          <a:stretch/>
        </p:blipFill>
        <p:spPr>
          <a:xfrm>
            <a:off x="969506" y="6131021"/>
            <a:ext cx="892960" cy="679854"/>
          </a:xfrm>
          <a:prstGeom prst="rect">
            <a:avLst/>
          </a:prstGeom>
        </p:spPr>
      </p:pic>
      <p:pic>
        <p:nvPicPr>
          <p:cNvPr id="14" name="Picture 13" descr="A plate of food with text overlay&#10;&#10;Description automatically generated">
            <a:extLst>
              <a:ext uri="{FF2B5EF4-FFF2-40B4-BE49-F238E27FC236}">
                <a16:creationId xmlns:a16="http://schemas.microsoft.com/office/drawing/2014/main" id="{91FC39BD-87F6-7D8E-000F-8F1F00A0B47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92125" y="3129256"/>
            <a:ext cx="1081706" cy="7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4684</TotalTime>
  <Words>107</Words>
  <Application>Microsoft Office PowerPoint</Application>
  <PresentationFormat>Custom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Caecilia LT Std Roman</vt:lpstr>
      <vt:lpstr>Calibri</vt:lpstr>
      <vt:lpstr>Calibri Light</vt:lpstr>
      <vt:lpstr>Gotham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Berry</dc:creator>
  <cp:lastModifiedBy>CLH Spring-Harmony</cp:lastModifiedBy>
  <cp:revision>15</cp:revision>
  <dcterms:created xsi:type="dcterms:W3CDTF">2021-08-09T20:24:53Z</dcterms:created>
  <dcterms:modified xsi:type="dcterms:W3CDTF">2024-09-06T13:47:15Z</dcterms:modified>
</cp:coreProperties>
</file>