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9A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6BAA53-0780-4C25-A8F4-CD85185809A5}" v="2" dt="2022-08-17T15:36:56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17D3-AFF1-1242-9897-E7D05E38139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15B2A1D-679E-B043-8738-F9B5AA31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" y="0"/>
            <a:ext cx="10027278" cy="7772400"/>
          </a:xfrm>
          <a:prstGeom prst="rect">
            <a:avLst/>
          </a:prstGeom>
        </p:spPr>
      </p:pic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80C12D96-574E-494B-93DC-D76924930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25798"/>
              </p:ext>
            </p:extLst>
          </p:nvPr>
        </p:nvGraphicFramePr>
        <p:xfrm>
          <a:off x="1518541" y="1834948"/>
          <a:ext cx="8408490" cy="5436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698">
                  <a:extLst>
                    <a:ext uri="{9D8B030D-6E8A-4147-A177-3AD203B41FA5}">
                      <a16:colId xmlns:a16="http://schemas.microsoft.com/office/drawing/2014/main" val="4215237434"/>
                    </a:ext>
                  </a:extLst>
                </a:gridCol>
                <a:gridCol w="1681698">
                  <a:extLst>
                    <a:ext uri="{9D8B030D-6E8A-4147-A177-3AD203B41FA5}">
                      <a16:colId xmlns:a16="http://schemas.microsoft.com/office/drawing/2014/main" val="3224523456"/>
                    </a:ext>
                  </a:extLst>
                </a:gridCol>
                <a:gridCol w="1681698">
                  <a:extLst>
                    <a:ext uri="{9D8B030D-6E8A-4147-A177-3AD203B41FA5}">
                      <a16:colId xmlns:a16="http://schemas.microsoft.com/office/drawing/2014/main" val="3614988223"/>
                    </a:ext>
                  </a:extLst>
                </a:gridCol>
                <a:gridCol w="1681698">
                  <a:extLst>
                    <a:ext uri="{9D8B030D-6E8A-4147-A177-3AD203B41FA5}">
                      <a16:colId xmlns:a16="http://schemas.microsoft.com/office/drawing/2014/main" val="2290546563"/>
                    </a:ext>
                  </a:extLst>
                </a:gridCol>
                <a:gridCol w="1681698">
                  <a:extLst>
                    <a:ext uri="{9D8B030D-6E8A-4147-A177-3AD203B41FA5}">
                      <a16:colId xmlns:a16="http://schemas.microsoft.com/office/drawing/2014/main" val="1031022305"/>
                    </a:ext>
                  </a:extLst>
                </a:gridCol>
              </a:tblGrid>
              <a:tr h="37679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Monday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Tuesday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Wednesday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Thursday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Friday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988363277"/>
                  </a:ext>
                </a:extLst>
              </a:tr>
              <a:tr h="1007886">
                <a:tc>
                  <a:txBody>
                    <a:bodyPr/>
                    <a:lstStyle/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2. National College Colors Day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Wear your favorite College colors 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2013111959"/>
                  </a:ext>
                </a:extLst>
              </a:tr>
              <a:tr h="10078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4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lain" startAt="5"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         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APK: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latin typeface="Gotham Book" pitchFamily="50" charset="0"/>
                          <a:cs typeface="Gotham Book" pitchFamily="50" charset="0"/>
                        </a:rPr>
                        <a:t>  </a:t>
                      </a:r>
                      <a:r>
                        <a:rPr lang="en-US" sz="1000" b="1" dirty="0" err="1">
                          <a:latin typeface="Gotham Book" pitchFamily="50" charset="0"/>
                          <a:cs typeface="Gotham Book" pitchFamily="50" charset="0"/>
                        </a:rPr>
                        <a:t>Chicka</a:t>
                      </a:r>
                      <a:r>
                        <a:rPr lang="en-US" sz="1000" b="1" dirty="0">
                          <a:latin typeface="Gotham Book" pitchFamily="50" charset="0"/>
                          <a:cs typeface="Gotham Book" pitchFamily="50" charset="0"/>
                        </a:rPr>
                        <a:t> </a:t>
                      </a:r>
                      <a:r>
                        <a:rPr lang="en-US" sz="1000" b="1" dirty="0" err="1">
                          <a:latin typeface="Gotham Book" pitchFamily="50" charset="0"/>
                          <a:cs typeface="Gotham Book" pitchFamily="50" charset="0"/>
                        </a:rPr>
                        <a:t>Chicka</a:t>
                      </a:r>
                      <a:r>
                        <a:rPr lang="en-US" sz="1000" b="1" dirty="0">
                          <a:latin typeface="Gotham Book" pitchFamily="50" charset="0"/>
                          <a:cs typeface="Gotham Book" pitchFamily="50" charset="0"/>
                        </a:rPr>
                        <a:t> Palm Trees</a:t>
                      </a:r>
                      <a:r>
                        <a:rPr lang="en-US" sz="1000" dirty="0">
                          <a:latin typeface="Gotham Book" pitchFamily="50" charset="0"/>
                          <a:cs typeface="Gotham Book" pitchFamily="50" charset="0"/>
                        </a:rPr>
                        <a:t>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6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7.    PS2: Apple Prints </a:t>
                      </a:r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8.    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Grandparent Appreciation Day   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9:30-10:30 AM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 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203608943"/>
                  </a:ext>
                </a:extLst>
              </a:tr>
              <a:tr h="1007886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11.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 Wear Red, White &amp; Blue 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12.            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PS3: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Workout Wonder:  I Catch The Cat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13.         </a:t>
                      </a:r>
                      <a:r>
                        <a:rPr lang="en-US" sz="900" b="1" dirty="0">
                          <a:latin typeface="Gotham Book" pitchFamily="50" charset="0"/>
                          <a:cs typeface="Gotham Book" pitchFamily="50" charset="0"/>
                        </a:rPr>
                        <a:t>Toddlers :</a:t>
                      </a:r>
                    </a:p>
                    <a:p>
                      <a:r>
                        <a:rPr lang="en-US" sz="900" b="1" dirty="0">
                          <a:latin typeface="Gotham Book" pitchFamily="50" charset="0"/>
                          <a:cs typeface="Gotham Book" pitchFamily="50" charset="0"/>
                        </a:rPr>
                        <a:t>Making Circles W/ Playdough</a:t>
                      </a:r>
                    </a:p>
                    <a:p>
                      <a:endParaRPr lang="en-US" sz="9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14.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50" dirty="0">
                          <a:latin typeface="Gotham Book" pitchFamily="50" charset="0"/>
                          <a:cs typeface="Gotham Book" pitchFamily="50" charset="0"/>
                        </a:rPr>
                        <a:t>15.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2597382949"/>
                  </a:ext>
                </a:extLst>
              </a:tr>
              <a:tr h="1007886">
                <a:tc>
                  <a:txBody>
                    <a:bodyPr/>
                    <a:lstStyle/>
                    <a:p>
                      <a:pPr marL="228600" marR="0" lvl="0" indent="-22860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18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       Infant 3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    Ladybug Finger Prints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19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Gotham Book" pitchFamily="50" charset="0"/>
                          <a:cs typeface="Gotham Book" pitchFamily="50" charset="0"/>
                        </a:rPr>
                        <a:t>20.</a:t>
                      </a:r>
                    </a:p>
                    <a:p>
                      <a:pPr algn="ctr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PS 2 Outdoor Activity </a:t>
                      </a:r>
                    </a:p>
                    <a:p>
                      <a:endParaRPr lang="en-US" sz="11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Workout Wonder:</a:t>
                      </a:r>
                    </a:p>
                    <a:p>
                      <a:pPr algn="ctr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Apple Around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21        Pre-K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       Still life Apples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22.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Little Green Peas 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Infant 1&amp;2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600157576"/>
                  </a:ext>
                </a:extLst>
              </a:tr>
              <a:tr h="10078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25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26.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 startAt="27"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28.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29.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6:30 PM-11:00 PM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238044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0B9637-6E3F-FF4D-9808-8B37F57C91E2}"/>
              </a:ext>
            </a:extLst>
          </p:cNvPr>
          <p:cNvSpPr txBox="1"/>
          <p:nvPr/>
        </p:nvSpPr>
        <p:spPr>
          <a:xfrm>
            <a:off x="1662545" y="258083"/>
            <a:ext cx="7739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9A3631"/>
                </a:solidFill>
                <a:latin typeface="Caecilia LT Std Roman" pitchFamily="2" charset="0"/>
              </a:rPr>
              <a:t>September  2023</a:t>
            </a:r>
            <a:endParaRPr lang="en-US" sz="6600" b="1" dirty="0">
              <a:solidFill>
                <a:srgbClr val="9A3631"/>
              </a:solidFill>
              <a:latin typeface="Caecilia LT Std Roman" pitchFamily="2" charset="0"/>
            </a:endParaRPr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6F7691BF-1DEC-3995-1258-5F73FBFD1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647" y="3374715"/>
            <a:ext cx="1223958" cy="814489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CFD34F-E5BB-1B92-0E32-AF584E89C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497" y="6318558"/>
            <a:ext cx="955631" cy="566135"/>
          </a:xfrm>
          <a:prstGeom prst="rect">
            <a:avLst/>
          </a:prstGeom>
        </p:spPr>
      </p:pic>
      <p:pic>
        <p:nvPicPr>
          <p:cNvPr id="12" name="Picture 11" descr="Diagram&#10;&#10;Description automatically generated with low confidence">
            <a:extLst>
              <a:ext uri="{FF2B5EF4-FFF2-40B4-BE49-F238E27FC236}">
                <a16:creationId xmlns:a16="http://schemas.microsoft.com/office/drawing/2014/main" id="{04677C0E-CCA9-E2EA-F602-9FEA1FC5E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497" y="4359404"/>
            <a:ext cx="967340" cy="806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E950FC-1C38-A1FA-4C4F-40CE49D54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529" y="3805835"/>
            <a:ext cx="972323" cy="426757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8AF585-71F3-90C1-719C-7142CB66A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1457" y="6344660"/>
            <a:ext cx="883042" cy="883042"/>
          </a:xfrm>
          <a:prstGeom prst="rect">
            <a:avLst/>
          </a:prstGeom>
        </p:spPr>
      </p:pic>
      <p:pic>
        <p:nvPicPr>
          <p:cNvPr id="27" name="Picture 26" descr="Shape, arrow&#10;&#10;Description automatically generated">
            <a:extLst>
              <a:ext uri="{FF2B5EF4-FFF2-40B4-BE49-F238E27FC236}">
                <a16:creationId xmlns:a16="http://schemas.microsoft.com/office/drawing/2014/main" id="{4575D76F-7553-30E3-26CC-C571012B5F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935" y="4634520"/>
            <a:ext cx="760198" cy="594605"/>
          </a:xfrm>
          <a:prstGeom prst="rect">
            <a:avLst/>
          </a:prstGeom>
        </p:spPr>
      </p:pic>
      <p:pic>
        <p:nvPicPr>
          <p:cNvPr id="37" name="Picture 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405B26-8F40-8E41-E4CD-14604499B7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6856" y="3364434"/>
            <a:ext cx="1146422" cy="801217"/>
          </a:xfrm>
          <a:prstGeom prst="rect">
            <a:avLst/>
          </a:prstGeom>
        </p:spPr>
      </p:pic>
      <p:pic>
        <p:nvPicPr>
          <p:cNvPr id="41" name="Picture 40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0429EE2D-DEFE-7332-7577-782D6A8D00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83" y="6370527"/>
            <a:ext cx="1134831" cy="847824"/>
          </a:xfrm>
          <a:prstGeom prst="rect">
            <a:avLst/>
          </a:prstGeom>
        </p:spPr>
      </p:pic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3E7A3A4E-ECFE-E4FF-A362-9514FD05F1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3103" y="5313475"/>
            <a:ext cx="911094" cy="911094"/>
          </a:xfrm>
          <a:prstGeom prst="rect">
            <a:avLst/>
          </a:prstGeom>
        </p:spPr>
      </p:pic>
      <p:pic>
        <p:nvPicPr>
          <p:cNvPr id="16" name="Picture 15" descr="A blue cloud with paint brushes and black text&#10;&#10;Description automatically generated">
            <a:extLst>
              <a:ext uri="{FF2B5EF4-FFF2-40B4-BE49-F238E27FC236}">
                <a16:creationId xmlns:a16="http://schemas.microsoft.com/office/drawing/2014/main" id="{5B597637-C61F-9B0B-68B7-898B3AD06E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1457" y="4282478"/>
            <a:ext cx="883042" cy="883042"/>
          </a:xfrm>
          <a:prstGeom prst="rect">
            <a:avLst/>
          </a:prstGeom>
        </p:spPr>
      </p:pic>
      <p:pic>
        <p:nvPicPr>
          <p:cNvPr id="19" name="Picture 18" descr="A paper with red yellow and green imprints&#10;&#10;Description automatically generated">
            <a:extLst>
              <a:ext uri="{FF2B5EF4-FFF2-40B4-BE49-F238E27FC236}">
                <a16:creationId xmlns:a16="http://schemas.microsoft.com/office/drawing/2014/main" id="{93064445-F506-3909-F1E3-33D9AFF4FC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6288" y="3528140"/>
            <a:ext cx="958008" cy="637511"/>
          </a:xfrm>
          <a:prstGeom prst="rect">
            <a:avLst/>
          </a:prstGeom>
        </p:spPr>
      </p:pic>
      <p:pic>
        <p:nvPicPr>
          <p:cNvPr id="22" name="Picture 21" descr="A group of paper cutouts with faces&#10;&#10;Description automatically generated">
            <a:extLst>
              <a:ext uri="{FF2B5EF4-FFF2-40B4-BE49-F238E27FC236}">
                <a16:creationId xmlns:a16="http://schemas.microsoft.com/office/drawing/2014/main" id="{6E26AA19-E9D8-E5F1-946B-DC878D923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56186" y="5658434"/>
            <a:ext cx="754846" cy="566135"/>
          </a:xfrm>
          <a:prstGeom prst="rect">
            <a:avLst/>
          </a:prstGeom>
        </p:spPr>
      </p:pic>
      <p:pic>
        <p:nvPicPr>
          <p:cNvPr id="25" name="Picture 24" descr="A group of colorful balls&#10;&#10;Description automatically generated">
            <a:extLst>
              <a:ext uri="{FF2B5EF4-FFF2-40B4-BE49-F238E27FC236}">
                <a16:creationId xmlns:a16="http://schemas.microsoft.com/office/drawing/2014/main" id="{8587B030-501A-B345-DEA8-902A9B8C83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9968" y="4634520"/>
            <a:ext cx="760198" cy="559993"/>
          </a:xfrm>
          <a:prstGeom prst="rect">
            <a:avLst/>
          </a:prstGeom>
        </p:spPr>
      </p:pic>
      <p:pic>
        <p:nvPicPr>
          <p:cNvPr id="28" name="Picture 27" descr="A ladybug painted on a white paper&#10;&#10;Description automatically generated">
            <a:extLst>
              <a:ext uri="{FF2B5EF4-FFF2-40B4-BE49-F238E27FC236}">
                <a16:creationId xmlns:a16="http://schemas.microsoft.com/office/drawing/2014/main" id="{F23FF54E-E0A8-C230-AC48-EE177CB73E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2935" y="5681171"/>
            <a:ext cx="878455" cy="584572"/>
          </a:xfrm>
          <a:prstGeom prst="rect">
            <a:avLst/>
          </a:prstGeom>
        </p:spPr>
      </p:pic>
      <p:pic>
        <p:nvPicPr>
          <p:cNvPr id="32" name="Picture 31" descr="A close up of a red apple&#10;&#10;Description automatically generated">
            <a:extLst>
              <a:ext uri="{FF2B5EF4-FFF2-40B4-BE49-F238E27FC236}">
                <a16:creationId xmlns:a16="http://schemas.microsoft.com/office/drawing/2014/main" id="{D5BB2CD9-91A3-44CF-0FA6-CD4E063393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3379" y="5628838"/>
            <a:ext cx="562289" cy="636905"/>
          </a:xfrm>
          <a:prstGeom prst="rect">
            <a:avLst/>
          </a:prstGeom>
        </p:spPr>
      </p:pic>
      <p:pic>
        <p:nvPicPr>
          <p:cNvPr id="34" name="Picture 33" descr="A cartoon palm tree with letters and numbers&#10;&#10;Description automatically generated">
            <a:extLst>
              <a:ext uri="{FF2B5EF4-FFF2-40B4-BE49-F238E27FC236}">
                <a16:creationId xmlns:a16="http://schemas.microsoft.com/office/drawing/2014/main" id="{4BF0D106-0635-7B9A-96E9-1AFA8DD96E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83083" y="3651180"/>
            <a:ext cx="985795" cy="552045"/>
          </a:xfrm>
          <a:prstGeom prst="rect">
            <a:avLst/>
          </a:prstGeom>
        </p:spPr>
      </p:pic>
      <p:pic>
        <p:nvPicPr>
          <p:cNvPr id="36" name="Picture 35" descr="A glass jar with a straw filled with chocolate milk&#10;&#10;Description automatically generated">
            <a:extLst>
              <a:ext uri="{FF2B5EF4-FFF2-40B4-BE49-F238E27FC236}">
                <a16:creationId xmlns:a16="http://schemas.microsoft.com/office/drawing/2014/main" id="{168AD987-19C1-7093-9D66-35E401B5812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1404" y="6447695"/>
            <a:ext cx="1215192" cy="719960"/>
          </a:xfrm>
          <a:prstGeom prst="rect">
            <a:avLst/>
          </a:prstGeom>
        </p:spPr>
      </p:pic>
      <p:pic>
        <p:nvPicPr>
          <p:cNvPr id="40" name="Picture 39" descr="A red sign with white text&#10;&#10;Description automatically generated">
            <a:extLst>
              <a:ext uri="{FF2B5EF4-FFF2-40B4-BE49-F238E27FC236}">
                <a16:creationId xmlns:a16="http://schemas.microsoft.com/office/drawing/2014/main" id="{494171B7-07E1-9853-35D5-19B32E7E3A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23454" y="6510495"/>
            <a:ext cx="1360893" cy="694819"/>
          </a:xfrm>
          <a:prstGeom prst="rect">
            <a:avLst/>
          </a:prstGeom>
        </p:spPr>
      </p:pic>
      <p:pic>
        <p:nvPicPr>
          <p:cNvPr id="44" name="Picture 43" descr="A paper in a envelope&#10;&#10;Description automatically generated">
            <a:extLst>
              <a:ext uri="{FF2B5EF4-FFF2-40B4-BE49-F238E27FC236}">
                <a16:creationId xmlns:a16="http://schemas.microsoft.com/office/drawing/2014/main" id="{1DB23A33-C4A8-F9BB-E254-3F5193368DF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97108" y="2280415"/>
            <a:ext cx="1173103" cy="8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4347</TotalTime>
  <Words>118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Caecilia LT Std Roman</vt:lpstr>
      <vt:lpstr>Calibri</vt:lpstr>
      <vt:lpstr>Calibri Light</vt:lpstr>
      <vt:lpstr>Gotham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Berry</dc:creator>
  <cp:lastModifiedBy>Children's Lighthouse</cp:lastModifiedBy>
  <cp:revision>13</cp:revision>
  <dcterms:created xsi:type="dcterms:W3CDTF">2021-08-09T20:24:53Z</dcterms:created>
  <dcterms:modified xsi:type="dcterms:W3CDTF">2023-09-02T03:04:54Z</dcterms:modified>
</cp:coreProperties>
</file>