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>
        <p:scale>
          <a:sx n="117" d="100"/>
          <a:sy n="117" d="100"/>
        </p:scale>
        <p:origin x="84" y="-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17D3-AFF1-1242-9897-E7D05E38139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15B2A1D-679E-B043-8738-F9B5AA31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27278" cy="7772400"/>
          </a:xfrm>
          <a:prstGeom prst="rect">
            <a:avLst/>
          </a:prstGeom>
        </p:spPr>
      </p:pic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80C12D96-574E-494B-93DC-D76924930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228628"/>
              </p:ext>
            </p:extLst>
          </p:nvPr>
        </p:nvGraphicFramePr>
        <p:xfrm>
          <a:off x="23226" y="1758046"/>
          <a:ext cx="9745235" cy="5678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274">
                  <a:extLst>
                    <a:ext uri="{9D8B030D-6E8A-4147-A177-3AD203B41FA5}">
                      <a16:colId xmlns:a16="http://schemas.microsoft.com/office/drawing/2014/main" val="4215237434"/>
                    </a:ext>
                  </a:extLst>
                </a:gridCol>
                <a:gridCol w="1960411">
                  <a:extLst>
                    <a:ext uri="{9D8B030D-6E8A-4147-A177-3AD203B41FA5}">
                      <a16:colId xmlns:a16="http://schemas.microsoft.com/office/drawing/2014/main" val="3224523456"/>
                    </a:ext>
                  </a:extLst>
                </a:gridCol>
                <a:gridCol w="1960411">
                  <a:extLst>
                    <a:ext uri="{9D8B030D-6E8A-4147-A177-3AD203B41FA5}">
                      <a16:colId xmlns:a16="http://schemas.microsoft.com/office/drawing/2014/main" val="3614988223"/>
                    </a:ext>
                  </a:extLst>
                </a:gridCol>
                <a:gridCol w="1960411">
                  <a:extLst>
                    <a:ext uri="{9D8B030D-6E8A-4147-A177-3AD203B41FA5}">
                      <a16:colId xmlns:a16="http://schemas.microsoft.com/office/drawing/2014/main" val="2290546563"/>
                    </a:ext>
                  </a:extLst>
                </a:gridCol>
                <a:gridCol w="1931728">
                  <a:extLst>
                    <a:ext uri="{9D8B030D-6E8A-4147-A177-3AD203B41FA5}">
                      <a16:colId xmlns:a16="http://schemas.microsoft.com/office/drawing/2014/main" val="1031022305"/>
                    </a:ext>
                  </a:extLst>
                </a:gridCol>
              </a:tblGrid>
              <a:tr h="276397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Monday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Tuesday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Wednesday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Thursday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Friday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988363277"/>
                  </a:ext>
                </a:extLst>
              </a:tr>
              <a:tr h="9648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30.     Soccer Shots 9:00 &amp; 9:30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3yr-5yr olds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31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latin typeface="Gotham Book" pitchFamily="50" charset="0"/>
                          <a:cs typeface="Gotham Book" pitchFamily="50" charset="0"/>
                        </a:rPr>
                        <a:t>1.                   </a:t>
                      </a: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Toddler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                 Rectangle Sponge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                     Stamping </a:t>
                      </a:r>
                    </a:p>
                    <a:p>
                      <a:pPr marL="0" indent="0">
                        <a:buNone/>
                      </a:pPr>
                      <a:endParaRPr lang="en-US" sz="1100" b="1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2.               Infant 1&amp;2 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Art Activity Fall Colors Painting 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3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2013111959"/>
                  </a:ext>
                </a:extLst>
              </a:tr>
              <a:tr h="130553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6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Toy Donation Drive </a:t>
                      </a:r>
                    </a:p>
                    <a:p>
                      <a:pPr algn="ctr"/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Wear your </a:t>
                      </a:r>
                      <a:r>
                        <a:rPr lang="en-US" sz="1100" b="1">
                          <a:latin typeface="Gotham Book" pitchFamily="50" charset="0"/>
                          <a:cs typeface="Gotham Book" pitchFamily="50" charset="0"/>
                        </a:rPr>
                        <a:t>favorite orange </a:t>
                      </a:r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shirt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7            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Infant 3 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Art &amp; Sensory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 Celery Prints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8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Learning Lesson -PK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Handwriting: Letter I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9</a:t>
                      </a:r>
                    </a:p>
                    <a:p>
                      <a:pPr algn="ctr"/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World Freedom Day 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10           Veterans Day </a:t>
                      </a:r>
                    </a:p>
                    <a:p>
                      <a:pPr algn="ctr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Celebration @9:30 AM</a:t>
                      </a:r>
                    </a:p>
                    <a:p>
                      <a:pPr algn="ctr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RM 10</a:t>
                      </a:r>
                    </a:p>
                    <a:p>
                      <a:pPr algn="ctr"/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Wear Red , White &amp; Blue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203608943"/>
                  </a:ext>
                </a:extLst>
              </a:tr>
              <a:tr h="964860">
                <a:tc>
                  <a:txBody>
                    <a:bodyPr/>
                    <a:lstStyle/>
                    <a:p>
                      <a:pPr marL="228600" indent="-228600" algn="l">
                        <a:buAutoNum type="arabicPlain" startAt="13"/>
                      </a:pPr>
                      <a:r>
                        <a:rPr lang="en-US" sz="1050" dirty="0">
                          <a:latin typeface="Gotham Book" pitchFamily="50" charset="0"/>
                          <a:cs typeface="Gotham Book" pitchFamily="50" charset="0"/>
                        </a:rPr>
                        <a:t>                 </a:t>
                      </a: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PS3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050" dirty="0">
                          <a:latin typeface="Gotham Book" pitchFamily="50" charset="0"/>
                          <a:cs typeface="Gotham Book" pitchFamily="50" charset="0"/>
                        </a:rPr>
                        <a:t>      </a:t>
                      </a: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Corn Of Many Fall  Colors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14.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National Family PJ Day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effectLst/>
                          <a:latin typeface="Roboto" panose="02000000000000000000" pitchFamily="2" charset="0"/>
                        </a:rPr>
                        <a:t>15.    National Recycling Day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  </a:t>
                      </a:r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16                PS3</a:t>
                      </a:r>
                    </a:p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  Tissue Paper Fall Wreath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17         </a:t>
                      </a:r>
                    </a:p>
                    <a:p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                Children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Thanksgiving Feast for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Lunch 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2597382949"/>
                  </a:ext>
                </a:extLst>
              </a:tr>
              <a:tr h="92328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20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APK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Learning Lesson 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Sight Word “brown”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21  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Pie With Parents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At 3PM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22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Gotham Book" pitchFamily="50" charset="0"/>
                          <a:cs typeface="Gotham Book" pitchFamily="50" charset="0"/>
                        </a:rPr>
                        <a:t>Closing Early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latin typeface="Gotham Book" pitchFamily="50" charset="0"/>
                          <a:cs typeface="Gotham Book" pitchFamily="50" charset="0"/>
                        </a:rPr>
                        <a:t>At 3PM </a:t>
                      </a:r>
                    </a:p>
                    <a:p>
                      <a:pPr marL="0" indent="0">
                        <a:buNone/>
                      </a:pPr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23            </a:t>
                      </a:r>
                      <a:r>
                        <a:rPr lang="en-US" sz="1600" b="1" dirty="0">
                          <a:latin typeface="Gotham Book" pitchFamily="50" charset="0"/>
                          <a:cs typeface="Gotham Book" pitchFamily="50" charset="0"/>
                        </a:rPr>
                        <a:t>Closed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24             </a:t>
                      </a:r>
                      <a:r>
                        <a:rPr lang="en-US" sz="1600" b="1" dirty="0">
                          <a:latin typeface="Gotham Book" pitchFamily="50" charset="0"/>
                          <a:cs typeface="Gotham Book" pitchFamily="50" charset="0"/>
                        </a:rPr>
                        <a:t>Closed 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600157576"/>
                  </a:ext>
                </a:extLst>
              </a:tr>
              <a:tr h="115140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27     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       PS2 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Mini Reader "We Are Thankful"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28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29   </a:t>
                      </a:r>
                      <a:r>
                        <a:rPr lang="en-US" sz="1000" b="1" dirty="0">
                          <a:latin typeface="Gotham Book" pitchFamily="50" charset="0"/>
                          <a:cs typeface="Gotham Book" pitchFamily="50" charset="0"/>
                        </a:rPr>
                        <a:t>National Lemon Cream Pie Day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30.</a:t>
                      </a:r>
                    </a:p>
                  </a:txBody>
                  <a:tcPr marL="103632" marR="103632" marT="51816" marB="51816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1.</a:t>
                      </a:r>
                    </a:p>
                  </a:txBody>
                  <a:tcPr marL="103632" marR="103632" marT="51816" marB="51816"/>
                </a:tc>
                <a:extLst>
                  <a:ext uri="{0D108BD9-81ED-4DB2-BD59-A6C34878D82A}">
                    <a16:rowId xmlns:a16="http://schemas.microsoft.com/office/drawing/2014/main" val="1238044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0B9637-6E3F-FF4D-9808-8B37F57C91E2}"/>
              </a:ext>
            </a:extLst>
          </p:cNvPr>
          <p:cNvSpPr txBox="1"/>
          <p:nvPr/>
        </p:nvSpPr>
        <p:spPr>
          <a:xfrm>
            <a:off x="1540625" y="255617"/>
            <a:ext cx="7739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9A3631"/>
                </a:solidFill>
                <a:latin typeface="Caecilia LT Std Roman" pitchFamily="2" charset="0"/>
              </a:rPr>
              <a:t>November 2023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156010-2D06-5BBF-343E-009F9D20A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454" y="5805964"/>
            <a:ext cx="1995429" cy="488623"/>
          </a:xfrm>
          <a:prstGeom prst="rect">
            <a:avLst/>
          </a:prstGeom>
        </p:spPr>
      </p:pic>
      <p:pic>
        <p:nvPicPr>
          <p:cNvPr id="7" name="Picture 6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9E604540-A65E-9E8C-8795-C371B348D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984" y="4170307"/>
            <a:ext cx="790660" cy="24166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D55D752-28E1-AC19-2034-63F2B947B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182" y="3712957"/>
            <a:ext cx="1057404" cy="576723"/>
          </a:xfrm>
          <a:prstGeom prst="rect">
            <a:avLst/>
          </a:prstGeom>
        </p:spPr>
      </p:pic>
      <p:pic>
        <p:nvPicPr>
          <p:cNvPr id="11" name="Picture 10" descr="A picture containing table, food, plate, piece&#10;&#10;Description automatically generated">
            <a:extLst>
              <a:ext uri="{FF2B5EF4-FFF2-40B4-BE49-F238E27FC236}">
                <a16:creationId xmlns:a16="http://schemas.microsoft.com/office/drawing/2014/main" id="{CD940DED-F236-F2A6-3348-0462DFD2C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6014" y="5883194"/>
            <a:ext cx="785465" cy="439861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2CCD6E3-D4E8-20EF-E09D-F4BEFCF6E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1981" y="2114239"/>
            <a:ext cx="1233488" cy="9239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609ADFDA-9801-D9E5-0400-C5AF1CF4E7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6587" y="3818650"/>
            <a:ext cx="792549" cy="464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CE111B-BA3A-ECE8-1532-835A677F14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3352" y="2578705"/>
            <a:ext cx="785020" cy="391427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D152F16D-7C57-56D3-7C97-ACCAB9A5A0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7639" y="2191858"/>
            <a:ext cx="931971" cy="566978"/>
          </a:xfrm>
          <a:prstGeom prst="rect">
            <a:avLst/>
          </a:prstGeom>
        </p:spPr>
      </p:pic>
      <p:pic>
        <p:nvPicPr>
          <p:cNvPr id="12" name="Picture 11" descr="A close up of a yellow flower&#10;&#10;Description automatically generated">
            <a:extLst>
              <a:ext uri="{FF2B5EF4-FFF2-40B4-BE49-F238E27FC236}">
                <a16:creationId xmlns:a16="http://schemas.microsoft.com/office/drawing/2014/main" id="{A71A315F-F69D-F27F-2342-87B24BD0A0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029" y="3455022"/>
            <a:ext cx="1026161" cy="513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04E290-20C0-0C3F-4B4D-79E9E8378C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2262" y="4167387"/>
            <a:ext cx="792549" cy="243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7A8C8A-DD4F-050E-56AB-C9A181F81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9951" y="2916233"/>
            <a:ext cx="792549" cy="243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11D5E4-55D3-5782-9DBE-A87A1A81B7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30717" y="4588628"/>
            <a:ext cx="429503" cy="475881"/>
          </a:xfrm>
          <a:prstGeom prst="rect">
            <a:avLst/>
          </a:prstGeom>
        </p:spPr>
      </p:pic>
      <p:pic>
        <p:nvPicPr>
          <p:cNvPr id="24" name="Picture 23" descr="Graphical user interface&#10;&#10;Description automatically generated">
            <a:extLst>
              <a:ext uri="{FF2B5EF4-FFF2-40B4-BE49-F238E27FC236}">
                <a16:creationId xmlns:a16="http://schemas.microsoft.com/office/drawing/2014/main" id="{4BCBA47E-AAE1-1979-DDFB-BDF73458061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757" r="7220" b="28994"/>
          <a:stretch/>
        </p:blipFill>
        <p:spPr>
          <a:xfrm>
            <a:off x="6624742" y="4794901"/>
            <a:ext cx="562240" cy="438077"/>
          </a:xfrm>
          <a:prstGeom prst="rect">
            <a:avLst/>
          </a:prstGeom>
        </p:spPr>
      </p:pic>
      <p:pic>
        <p:nvPicPr>
          <p:cNvPr id="28" name="Picture 27" descr="A sign in front of a pile of oranges&#10;&#10;Description automatically generated with low confidence">
            <a:extLst>
              <a:ext uri="{FF2B5EF4-FFF2-40B4-BE49-F238E27FC236}">
                <a16:creationId xmlns:a16="http://schemas.microsoft.com/office/drawing/2014/main" id="{B8B794A2-7C42-E339-545B-2A3527117D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7639" y="6459996"/>
            <a:ext cx="1192741" cy="793715"/>
          </a:xfrm>
          <a:prstGeom prst="rect">
            <a:avLst/>
          </a:prstGeom>
        </p:spPr>
      </p:pic>
      <p:pic>
        <p:nvPicPr>
          <p:cNvPr id="30" name="Picture 29" descr="A picture containing text, food, dessert, bread&#10;&#10;Description automatically generated">
            <a:extLst>
              <a:ext uri="{FF2B5EF4-FFF2-40B4-BE49-F238E27FC236}">
                <a16:creationId xmlns:a16="http://schemas.microsoft.com/office/drawing/2014/main" id="{90C37B72-F537-9384-7C22-CA54243281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10919" y="6470970"/>
            <a:ext cx="989887" cy="793715"/>
          </a:xfrm>
          <a:prstGeom prst="rect">
            <a:avLst/>
          </a:prstGeom>
        </p:spPr>
      </p:pic>
      <p:pic>
        <p:nvPicPr>
          <p:cNvPr id="10" name="Picture 9" descr="A child's hands holding sponges over colorful squares&#10;&#10;Description automatically generated">
            <a:extLst>
              <a:ext uri="{FF2B5EF4-FFF2-40B4-BE49-F238E27FC236}">
                <a16:creationId xmlns:a16="http://schemas.microsoft.com/office/drawing/2014/main" id="{101F7E78-0C04-505D-1238-EAA0D88BB9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8686" y="2576201"/>
            <a:ext cx="626724" cy="415299"/>
          </a:xfrm>
          <a:prstGeom prst="rect">
            <a:avLst/>
          </a:prstGeom>
        </p:spPr>
      </p:pic>
      <p:pic>
        <p:nvPicPr>
          <p:cNvPr id="18" name="Picture 17" descr="A bird sitting on a corn cob&#10;&#10;Description automatically generated">
            <a:extLst>
              <a:ext uri="{FF2B5EF4-FFF2-40B4-BE49-F238E27FC236}">
                <a16:creationId xmlns:a16="http://schemas.microsoft.com/office/drawing/2014/main" id="{DF9357D5-40A7-0ADA-12B1-0C2B8D904D5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5389" y="4787504"/>
            <a:ext cx="758758" cy="526715"/>
          </a:xfrm>
          <a:prstGeom prst="rect">
            <a:avLst/>
          </a:prstGeom>
        </p:spPr>
      </p:pic>
      <p:pic>
        <p:nvPicPr>
          <p:cNvPr id="21" name="Picture 20" descr="A silhouette of a bird flying in the sky&#10;&#10;Description automatically generated">
            <a:extLst>
              <a:ext uri="{FF2B5EF4-FFF2-40B4-BE49-F238E27FC236}">
                <a16:creationId xmlns:a16="http://schemas.microsoft.com/office/drawing/2014/main" id="{17EB7EC6-4B74-09C3-3B72-2721D34D971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67209" y="3123747"/>
            <a:ext cx="662550" cy="662550"/>
          </a:xfrm>
          <a:prstGeom prst="rect">
            <a:avLst/>
          </a:prstGeom>
        </p:spPr>
      </p:pic>
      <p:pic>
        <p:nvPicPr>
          <p:cNvPr id="25" name="Picture 24" descr="A hand putting a bottle into a trash can&#10;&#10;Description automatically generated">
            <a:extLst>
              <a:ext uri="{FF2B5EF4-FFF2-40B4-BE49-F238E27FC236}">
                <a16:creationId xmlns:a16="http://schemas.microsoft.com/office/drawing/2014/main" id="{F6C2FAC4-D3E6-2F74-1E3C-2CBC8907DF4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16465" y="4794901"/>
            <a:ext cx="758758" cy="526715"/>
          </a:xfrm>
          <a:prstGeom prst="rect">
            <a:avLst/>
          </a:prstGeom>
        </p:spPr>
      </p:pic>
      <p:pic>
        <p:nvPicPr>
          <p:cNvPr id="27" name="Picture 26" descr="A family posing for a picture&#10;&#10;Description automatically generated">
            <a:extLst>
              <a:ext uri="{FF2B5EF4-FFF2-40B4-BE49-F238E27FC236}">
                <a16:creationId xmlns:a16="http://schemas.microsoft.com/office/drawing/2014/main" id="{27531D9B-3BCB-CD60-860D-E34C3EA706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86523" y="4588628"/>
            <a:ext cx="758758" cy="691607"/>
          </a:xfrm>
          <a:prstGeom prst="rect">
            <a:avLst/>
          </a:prstGeom>
        </p:spPr>
      </p:pic>
      <p:pic>
        <p:nvPicPr>
          <p:cNvPr id="31" name="Picture 30" descr="A slice of lemon pie with lemons on a wooden board&#10;&#10;Description automatically generated">
            <a:extLst>
              <a:ext uri="{FF2B5EF4-FFF2-40B4-BE49-F238E27FC236}">
                <a16:creationId xmlns:a16="http://schemas.microsoft.com/office/drawing/2014/main" id="{FF0C4C16-F510-88D0-05D4-AB9534CE14B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71951" y="6737970"/>
            <a:ext cx="891467" cy="5267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AFA176-FD7C-4D6A-0F90-138FF412AA8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7357" y="2419102"/>
            <a:ext cx="841322" cy="5669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BC65273-0EEB-4CC7-EE26-501FEA313E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6838" y="2845287"/>
            <a:ext cx="792549" cy="2438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782BF4-8640-DB4A-44F4-79A6A60020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8348" y="4156551"/>
            <a:ext cx="792549" cy="2438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5295BE9-24C4-0E22-4AEE-9214BF2501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0625" y="6047362"/>
            <a:ext cx="792549" cy="2438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CFA2A5-7457-5B0B-6BEE-42E110F00D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3699" y="6047363"/>
            <a:ext cx="792549" cy="2438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53338F7-CE12-A941-4F4E-C598AC2068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2874" y="6050726"/>
            <a:ext cx="792549" cy="2438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80CB70F-3132-4701-982C-3237E32D2F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6425" y="2760074"/>
            <a:ext cx="792549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</TotalTime>
  <Words>159</Words>
  <Application>Microsoft Office PowerPoint</Application>
  <PresentationFormat>Custom</PresentationFormat>
  <Paragraphs>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Caecilia LT Std Roman</vt:lpstr>
      <vt:lpstr>Calibri</vt:lpstr>
      <vt:lpstr>Calibri Light</vt:lpstr>
      <vt:lpstr>Gotham Book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Berry</dc:creator>
  <cp:lastModifiedBy>Childrens Lighthouse Spring-Harmony</cp:lastModifiedBy>
  <cp:revision>14</cp:revision>
  <dcterms:created xsi:type="dcterms:W3CDTF">2021-08-09T20:24:53Z</dcterms:created>
  <dcterms:modified xsi:type="dcterms:W3CDTF">2023-10-28T04:29:47Z</dcterms:modified>
</cp:coreProperties>
</file>