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166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3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17D3-AFF1-1242-9897-E7D05E3813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20B0-BAF6-6842-ABA0-DB7299033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CA2262-1362-F34F-B8DB-990A972A8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" y="211287"/>
            <a:ext cx="10027278" cy="7739158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F926881-2903-8447-8F5B-88A8099E2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16900"/>
              </p:ext>
            </p:extLst>
          </p:nvPr>
        </p:nvGraphicFramePr>
        <p:xfrm>
          <a:off x="140524" y="2011940"/>
          <a:ext cx="9777350" cy="5779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3450">
                  <a:extLst>
                    <a:ext uri="{9D8B030D-6E8A-4147-A177-3AD203B41FA5}">
                      <a16:colId xmlns:a16="http://schemas.microsoft.com/office/drawing/2014/main" val="4215237434"/>
                    </a:ext>
                  </a:extLst>
                </a:gridCol>
                <a:gridCol w="1963475">
                  <a:extLst>
                    <a:ext uri="{9D8B030D-6E8A-4147-A177-3AD203B41FA5}">
                      <a16:colId xmlns:a16="http://schemas.microsoft.com/office/drawing/2014/main" val="3224523456"/>
                    </a:ext>
                  </a:extLst>
                </a:gridCol>
                <a:gridCol w="1963475">
                  <a:extLst>
                    <a:ext uri="{9D8B030D-6E8A-4147-A177-3AD203B41FA5}">
                      <a16:colId xmlns:a16="http://schemas.microsoft.com/office/drawing/2014/main" val="3614988223"/>
                    </a:ext>
                  </a:extLst>
                </a:gridCol>
                <a:gridCol w="1963475">
                  <a:extLst>
                    <a:ext uri="{9D8B030D-6E8A-4147-A177-3AD203B41FA5}">
                      <a16:colId xmlns:a16="http://schemas.microsoft.com/office/drawing/2014/main" val="2290546563"/>
                    </a:ext>
                  </a:extLst>
                </a:gridCol>
                <a:gridCol w="1963475">
                  <a:extLst>
                    <a:ext uri="{9D8B030D-6E8A-4147-A177-3AD203B41FA5}">
                      <a16:colId xmlns:a16="http://schemas.microsoft.com/office/drawing/2014/main" val="1031022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Monday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Tuesday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Wednesday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Thursday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latin typeface="Gotham Book" pitchFamily="50" charset="0"/>
                          <a:cs typeface="Gotham Book" pitchFamily="50" charset="0"/>
                        </a:rPr>
                        <a:t>Friday</a:t>
                      </a: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988363277"/>
                  </a:ext>
                </a:extLst>
              </a:tr>
              <a:tr h="972804"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1.</a:t>
                      </a: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2013111959"/>
                  </a:ext>
                </a:extLst>
              </a:tr>
              <a:tr h="114811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4.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5.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Pancakes for Snack 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6.                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PS3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Veggie Prints</a:t>
                      </a: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</a:t>
                      </a:r>
                    </a:p>
                    <a:p>
                      <a:pPr marL="0" indent="0" algn="ctr">
                        <a:buNone/>
                      </a:pP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7.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b="1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8.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1203608943"/>
                  </a:ext>
                </a:extLst>
              </a:tr>
              <a:tr h="118908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   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Spring Break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  <a:ea typeface="+mn-ea"/>
                        </a:rPr>
                        <a:t>Around The World</a:t>
                      </a:r>
                      <a:endParaRPr lang="en-US" sz="1400" b="1" dirty="0">
                        <a:effectLst/>
                        <a:latin typeface="Berlin Sans FB Demi" panose="020E0802020502020306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12.   Spring 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Break        </a:t>
                      </a: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  <a:ea typeface="+mn-ea"/>
                        </a:rPr>
                        <a:t>Elemental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  <a:ea typeface="+mn-ea"/>
                        </a:rPr>
                        <a:t>Discovery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Berlin Sans FB Demi" panose="020E0802020502020306" pitchFamily="34" charset="0"/>
                        <a:ea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13.   Spring</a:t>
                      </a:r>
                      <a:r>
                        <a:rPr kumimoji="0" lang="en-US" sz="1200" b="1" i="0" u="none" strike="noStrike" kern="1200" cap="none" spc="3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Break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</a:t>
                      </a:r>
                      <a:r>
                        <a:rPr lang="en-US" sz="1400" dirty="0">
                          <a:latin typeface="Berlin Sans FB Demi" panose="020E0802020502020306" pitchFamily="34" charset="0"/>
                          <a:cs typeface="Gotham Book" pitchFamily="50" charset="0"/>
                        </a:rPr>
                        <a:t>Bizarre Creature</a:t>
                      </a:r>
                    </a:p>
                    <a:p>
                      <a:pPr marL="0" indent="0">
                        <a:buNone/>
                      </a:pPr>
                      <a:endParaRPr lang="en-US" sz="1400" dirty="0">
                        <a:latin typeface="Berlin Sans FB Demi" panose="020E0802020502020306" pitchFamily="34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14   Spring</a:t>
                      </a:r>
                      <a:r>
                        <a:rPr kumimoji="0" lang="en-US" sz="1200" b="1" i="0" u="none" strike="noStrike" kern="1200" cap="none" spc="3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Break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  </a:t>
                      </a:r>
                      <a:r>
                        <a:rPr lang="en-US" sz="1600" dirty="0">
                          <a:latin typeface="Berlin Sans FB Demi" panose="020E0802020502020306" pitchFamily="34" charset="0"/>
                          <a:cs typeface="Gotham Book" pitchFamily="50" charset="0"/>
                        </a:rPr>
                        <a:t>Brick City</a:t>
                      </a:r>
                    </a:p>
                    <a:p>
                      <a:pPr marL="0" indent="0">
                        <a:buNone/>
                      </a:pPr>
                      <a:endParaRPr lang="en-US" sz="1600" dirty="0">
                        <a:latin typeface="Berlin Sans FB Demi" panose="020E0802020502020306" pitchFamily="34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15.     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Spring</a:t>
                      </a:r>
                      <a:r>
                        <a:rPr kumimoji="0" lang="en-US" sz="1050" b="1" i="0" u="none" strike="noStrike" kern="1200" cap="none" spc="35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Break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+mn-cs"/>
                        </a:rPr>
                        <a:t>         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erlin Sans FB Demi" panose="020E0802020502020306" pitchFamily="34" charset="0"/>
                          <a:cs typeface="+mn-cs"/>
                        </a:rPr>
                        <a:t>Shark Week </a:t>
                      </a:r>
                    </a:p>
                    <a:p>
                      <a:pPr marL="0" indent="0">
                        <a:buNone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0" indent="0" algn="ctr">
                        <a:buNone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2597382949"/>
                  </a:ext>
                </a:extLst>
              </a:tr>
              <a:tr h="97280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18.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19.        Infant  1&amp;2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       Fancy Pink Pigs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20.              </a:t>
                      </a:r>
                      <a:r>
                        <a:rPr lang="en-US" sz="1100" dirty="0">
                          <a:latin typeface="Gotham Book" pitchFamily="50" charset="0"/>
                          <a:cs typeface="Gotham Book" pitchFamily="50" charset="0"/>
                        </a:rPr>
                        <a:t>Infant 3 </a:t>
                      </a:r>
                    </a:p>
                    <a:p>
                      <a:pPr algn="ctr"/>
                      <a:r>
                        <a:rPr lang="en-US" sz="1100" dirty="0">
                          <a:latin typeface="Gotham Book" pitchFamily="50" charset="0"/>
                          <a:cs typeface="Gotham Book" pitchFamily="50" charset="0"/>
                        </a:rPr>
                        <a:t>Coloring With A Black Crayon</a:t>
                      </a:r>
                      <a:endParaRPr lang="en-US" sz="1100" b="1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21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      Bring a picture of </a:t>
                      </a:r>
                    </a:p>
                    <a:p>
                      <a:pPr algn="ctr"/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your puppy to share 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22.</a:t>
                      </a:r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                APK</a:t>
                      </a:r>
                    </a:p>
                    <a:p>
                      <a:pPr algn="ctr"/>
                      <a:r>
                        <a:rPr lang="en-US" sz="1050" b="1" dirty="0">
                          <a:latin typeface="Gotham Book" pitchFamily="50" charset="0"/>
                          <a:cs typeface="Gotham Book" pitchFamily="50" charset="0"/>
                        </a:rPr>
                        <a:t>Key Rubbing Art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600157576"/>
                  </a:ext>
                </a:extLst>
              </a:tr>
              <a:tr h="117134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25.         </a:t>
                      </a:r>
                      <a:r>
                        <a:rPr lang="en-US" sz="1300" b="1" dirty="0">
                          <a:latin typeface="Gotham Book" pitchFamily="50" charset="0"/>
                          <a:cs typeface="Gotham Book" pitchFamily="50" charset="0"/>
                        </a:rPr>
                        <a:t>Fork Painting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26.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National Spinach Day</a:t>
                      </a:r>
                    </a:p>
                    <a:p>
                      <a:pPr algn="ctr"/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27</a:t>
                      </a:r>
                      <a:r>
                        <a:rPr lang="en-US" sz="1100" dirty="0">
                          <a:latin typeface="Gotham Book" pitchFamily="50" charset="0"/>
                          <a:cs typeface="Gotham Book" pitchFamily="50" charset="0"/>
                        </a:rPr>
                        <a:t>.                 </a:t>
                      </a:r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PS2 </a:t>
                      </a:r>
                    </a:p>
                    <a:p>
                      <a:r>
                        <a:rPr lang="en-US" sz="1100" b="1" dirty="0">
                          <a:latin typeface="Gotham Book" pitchFamily="50" charset="0"/>
                          <a:cs typeface="Gotham Book" pitchFamily="50" charset="0"/>
                        </a:rPr>
                        <a:t>          Snake Sculptures</a:t>
                      </a:r>
                    </a:p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                   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28.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Special Popsicle treat </a:t>
                      </a:r>
                    </a:p>
                  </a:txBody>
                  <a:tcPr marL="100387" marR="100387" marT="50193" marB="50193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Gotham Book" pitchFamily="50" charset="0"/>
                          <a:cs typeface="Gotham Book" pitchFamily="50" charset="0"/>
                        </a:rPr>
                        <a:t>29.  </a:t>
                      </a:r>
                      <a:r>
                        <a:rPr lang="en-US" sz="1200" b="1" dirty="0">
                          <a:latin typeface="Gotham Book" pitchFamily="50" charset="0"/>
                          <a:cs typeface="Gotham Book" pitchFamily="50" charset="0"/>
                        </a:rPr>
                        <a:t>6:30PM-11:00PM</a:t>
                      </a: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  <a:p>
                      <a:endParaRPr lang="en-US" sz="1200" dirty="0">
                        <a:latin typeface="Gotham Book" pitchFamily="50" charset="0"/>
                        <a:cs typeface="Gotham Book" pitchFamily="50" charset="0"/>
                      </a:endParaRPr>
                    </a:p>
                  </a:txBody>
                  <a:tcPr marL="100387" marR="100387" marT="50193" marB="50193"/>
                </a:tc>
                <a:extLst>
                  <a:ext uri="{0D108BD9-81ED-4DB2-BD59-A6C34878D82A}">
                    <a16:rowId xmlns:a16="http://schemas.microsoft.com/office/drawing/2014/main" val="1238044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D9FC44B-8606-2B44-9C8B-102D7B74026A}"/>
              </a:ext>
            </a:extLst>
          </p:cNvPr>
          <p:cNvSpPr txBox="1"/>
          <p:nvPr/>
        </p:nvSpPr>
        <p:spPr>
          <a:xfrm>
            <a:off x="1722897" y="337625"/>
            <a:ext cx="7739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9A3631"/>
                </a:solidFill>
                <a:latin typeface="Caecilia LT Std Roman" pitchFamily="2" charset="0"/>
              </a:rPr>
              <a:t>March  2024</a:t>
            </a:r>
          </a:p>
        </p:txBody>
      </p:sp>
      <p:pic>
        <p:nvPicPr>
          <p:cNvPr id="10" name="Picture 9" descr="A picture containing text, food, dessert, different&#10;&#10;Description automatically generated">
            <a:extLst>
              <a:ext uri="{FF2B5EF4-FFF2-40B4-BE49-F238E27FC236}">
                <a16:creationId xmlns:a16="http://schemas.microsoft.com/office/drawing/2014/main" id="{8D6DA052-D6A4-1353-2589-2601B7B10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370" y="3302509"/>
            <a:ext cx="779267" cy="729629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F10CC27-E426-406C-EF38-8AAAC244A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4" y="5777268"/>
            <a:ext cx="1342001" cy="701304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7F8E7BC3-8C02-4C51-8214-0AEB991D0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701" y="5634228"/>
            <a:ext cx="677915" cy="57473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D50E4BB-E564-6226-950C-32263A1694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509" t="21532" r="21329" b="17715"/>
          <a:stretch/>
        </p:blipFill>
        <p:spPr>
          <a:xfrm>
            <a:off x="1761674" y="5499253"/>
            <a:ext cx="681039" cy="195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F425C-E559-C45E-DB5B-9E245E9B1A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585" y="5468770"/>
            <a:ext cx="654084" cy="186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01504-1A3F-FFD7-1C1A-0A43B30AD1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1775" y="5459890"/>
            <a:ext cx="626681" cy="179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7296B-3693-819A-1E39-4C2615568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1404" y="5397761"/>
            <a:ext cx="677916" cy="193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8556EF-8AC7-FA2B-7D7A-A8F57CD6A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181" y="6448625"/>
            <a:ext cx="686655" cy="1961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65E75D-DAEA-D2E6-21B8-CC09456AE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56" y="6541197"/>
            <a:ext cx="654084" cy="18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51BEFD-D3B6-A8AD-6E0B-3EB0E53C7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8414" y="6478572"/>
            <a:ext cx="677916" cy="1944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3AB76A-B9B1-F2F5-0ACE-88CAF1F0A2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409" y="6528818"/>
            <a:ext cx="654084" cy="187606"/>
          </a:xfrm>
          <a:prstGeom prst="rect">
            <a:avLst/>
          </a:prstGeom>
        </p:spPr>
      </p:pic>
      <p:pic>
        <p:nvPicPr>
          <p:cNvPr id="31" name="Picture 3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9C5E8D18-6066-5CB2-F1B8-E5167E29FB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1701" y="3295047"/>
            <a:ext cx="1147788" cy="956491"/>
          </a:xfrm>
          <a:prstGeom prst="rect">
            <a:avLst/>
          </a:prstGeom>
        </p:spPr>
      </p:pic>
      <p:pic>
        <p:nvPicPr>
          <p:cNvPr id="33" name="Picture 32" descr="Calendar&#10;&#10;Description automatically generated with low confidence">
            <a:extLst>
              <a:ext uri="{FF2B5EF4-FFF2-40B4-BE49-F238E27FC236}">
                <a16:creationId xmlns:a16="http://schemas.microsoft.com/office/drawing/2014/main" id="{00B6C5A1-21E5-53E7-932F-40C550600F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2743" y="3708962"/>
            <a:ext cx="1021563" cy="6464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ACEFC4-23F0-A9F5-4765-7D4C538B44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9236" y="5986124"/>
            <a:ext cx="967933" cy="561617"/>
          </a:xfrm>
          <a:prstGeom prst="rect">
            <a:avLst/>
          </a:prstGeom>
        </p:spPr>
      </p:pic>
      <p:pic>
        <p:nvPicPr>
          <p:cNvPr id="37" name="Picture 3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58EA45-D558-11A6-92CC-6B7477FA3D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34528" r="3934" b="17305"/>
          <a:stretch/>
        </p:blipFill>
        <p:spPr>
          <a:xfrm>
            <a:off x="4339967" y="7090355"/>
            <a:ext cx="1371505" cy="646443"/>
          </a:xfrm>
          <a:prstGeom prst="rect">
            <a:avLst/>
          </a:prstGeom>
        </p:spPr>
      </p:pic>
      <p:pic>
        <p:nvPicPr>
          <p:cNvPr id="41" name="Picture 40" descr="Text&#10;&#10;Description automatically generated with medium confidence">
            <a:extLst>
              <a:ext uri="{FF2B5EF4-FFF2-40B4-BE49-F238E27FC236}">
                <a16:creationId xmlns:a16="http://schemas.microsoft.com/office/drawing/2014/main" id="{D5A97E30-D372-8AB2-DCBA-C30CDDB427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7253" y="6898600"/>
            <a:ext cx="1193634" cy="824601"/>
          </a:xfrm>
          <a:prstGeom prst="rect">
            <a:avLst/>
          </a:prstGeom>
        </p:spPr>
      </p:pic>
      <p:pic>
        <p:nvPicPr>
          <p:cNvPr id="47" name="Picture 46" descr="A picture containing text, food, dish&#10;&#10;Description automatically generated">
            <a:extLst>
              <a:ext uri="{FF2B5EF4-FFF2-40B4-BE49-F238E27FC236}">
                <a16:creationId xmlns:a16="http://schemas.microsoft.com/office/drawing/2014/main" id="{0FD4560F-B4E0-3122-34B6-183AD01AE6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5650" y="6906812"/>
            <a:ext cx="1155603" cy="865587"/>
          </a:xfrm>
          <a:prstGeom prst="rect">
            <a:avLst/>
          </a:prstGeom>
        </p:spPr>
      </p:pic>
      <p:pic>
        <p:nvPicPr>
          <p:cNvPr id="53" name="Picture 5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03663A65-7944-72DB-BA03-A9FA28E24D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8252" y="5997728"/>
            <a:ext cx="613850" cy="6248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C1FCAF-79F2-E8B3-EE5A-6093FEB337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0394" y="4928668"/>
            <a:ext cx="1221280" cy="6215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12D878-54C1-D35E-B2A8-D954DF2130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5709" y="4894187"/>
            <a:ext cx="1015932" cy="6710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34AD61-C9BE-2A4C-2F8A-DC5250D095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97405" y="4928668"/>
            <a:ext cx="969632" cy="6365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3D9429-DC42-F1BC-48D1-F690C682C7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5210" y="4928668"/>
            <a:ext cx="1016484" cy="62154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399CCF-FA6F-D2AC-8160-029CBCCE5E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29171" y="4938702"/>
            <a:ext cx="809668" cy="593069"/>
          </a:xfrm>
          <a:prstGeom prst="rect">
            <a:avLst/>
          </a:prstGeom>
        </p:spPr>
      </p:pic>
      <p:pic>
        <p:nvPicPr>
          <p:cNvPr id="32" name="Picture 31" descr="A close-up of a sign&#10;&#10;Description automatically generated">
            <a:extLst>
              <a:ext uri="{FF2B5EF4-FFF2-40B4-BE49-F238E27FC236}">
                <a16:creationId xmlns:a16="http://schemas.microsoft.com/office/drawing/2014/main" id="{0836F821-5E99-89F8-0891-F436CFF3EC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6602" y="2387768"/>
            <a:ext cx="1501500" cy="750750"/>
          </a:xfrm>
          <a:prstGeom prst="rect">
            <a:avLst/>
          </a:prstGeom>
        </p:spPr>
      </p:pic>
      <p:pic>
        <p:nvPicPr>
          <p:cNvPr id="8" name="Picture 7" descr="A flag garland and text&#10;&#10;Description automatically generated with medium confidence">
            <a:extLst>
              <a:ext uri="{FF2B5EF4-FFF2-40B4-BE49-F238E27FC236}">
                <a16:creationId xmlns:a16="http://schemas.microsoft.com/office/drawing/2014/main" id="{11B02FD7-AF8D-6D14-95BF-807E39BC44C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5104" y="3278684"/>
            <a:ext cx="1437204" cy="1076516"/>
          </a:xfrm>
          <a:prstGeom prst="rect">
            <a:avLst/>
          </a:prstGeom>
        </p:spPr>
      </p:pic>
      <p:pic>
        <p:nvPicPr>
          <p:cNvPr id="16" name="Picture 15" descr="A group of stuffed animals in a basket&#10;&#10;Description automatically generated">
            <a:extLst>
              <a:ext uri="{FF2B5EF4-FFF2-40B4-BE49-F238E27FC236}">
                <a16:creationId xmlns:a16="http://schemas.microsoft.com/office/drawing/2014/main" id="{1648E624-2009-55F4-5922-A0EBE67EB89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90933" y="3313422"/>
            <a:ext cx="960761" cy="956491"/>
          </a:xfrm>
          <a:prstGeom prst="rect">
            <a:avLst/>
          </a:prstGeom>
        </p:spPr>
      </p:pic>
      <p:pic>
        <p:nvPicPr>
          <p:cNvPr id="18" name="Picture 17" descr="A child drawing with markers&#10;&#10;Description automatically generated">
            <a:extLst>
              <a:ext uri="{FF2B5EF4-FFF2-40B4-BE49-F238E27FC236}">
                <a16:creationId xmlns:a16="http://schemas.microsoft.com/office/drawing/2014/main" id="{83215610-2380-6B6A-0AA7-49D573E1578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48195" y="6002654"/>
            <a:ext cx="811038" cy="521382"/>
          </a:xfrm>
          <a:prstGeom prst="rect">
            <a:avLst/>
          </a:prstGeom>
        </p:spPr>
      </p:pic>
      <p:pic>
        <p:nvPicPr>
          <p:cNvPr id="30" name="Picture 29" descr="A pile of green leaves&#10;&#10;Description automatically generated">
            <a:extLst>
              <a:ext uri="{FF2B5EF4-FFF2-40B4-BE49-F238E27FC236}">
                <a16:creationId xmlns:a16="http://schemas.microsoft.com/office/drawing/2014/main" id="{7086D227-E847-2291-6488-EA2B7D74C17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42714" y="6898600"/>
            <a:ext cx="1178928" cy="805706"/>
          </a:xfrm>
          <a:prstGeom prst="rect">
            <a:avLst/>
          </a:prstGeom>
        </p:spPr>
      </p:pic>
      <p:pic>
        <p:nvPicPr>
          <p:cNvPr id="36" name="Picture 35" descr="A hand holding a fork&#10;&#10;Description automatically generated">
            <a:extLst>
              <a:ext uri="{FF2B5EF4-FFF2-40B4-BE49-F238E27FC236}">
                <a16:creationId xmlns:a16="http://schemas.microsoft.com/office/drawing/2014/main" id="{57DDAA32-0161-0416-3CFB-F92998BCA14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99745" y="6966695"/>
            <a:ext cx="1210759" cy="80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68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</TotalTime>
  <Words>122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Berlin Sans FB Demi</vt:lpstr>
      <vt:lpstr>Caecilia LT Std Roman</vt:lpstr>
      <vt:lpstr>Calibri</vt:lpstr>
      <vt:lpstr>Calibri Light</vt:lpstr>
      <vt:lpstr>Gotham Book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Berry</dc:creator>
  <cp:lastModifiedBy>Pramodh CLH Spring-Harmony</cp:lastModifiedBy>
  <cp:revision>14</cp:revision>
  <dcterms:created xsi:type="dcterms:W3CDTF">2021-08-09T20:24:53Z</dcterms:created>
  <dcterms:modified xsi:type="dcterms:W3CDTF">2024-02-15T02:41:22Z</dcterms:modified>
</cp:coreProperties>
</file>