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8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16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8A1166-D4C8-4AF6-873E-92EC1D19A038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1745500-420F-4A12-82E0-D19EA4969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20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96F1C-5BF2-4C0C-A651-E88AF049C7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30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20B2-7CD3-4E23-98A9-EFCCCD9336C2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A8ED-2F51-49CE-8EC0-C8A4A29EC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33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20B2-7CD3-4E23-98A9-EFCCCD9336C2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A8ED-2F51-49CE-8EC0-C8A4A29EC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6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20B2-7CD3-4E23-98A9-EFCCCD9336C2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A8ED-2F51-49CE-8EC0-C8A4A29EC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20B2-7CD3-4E23-98A9-EFCCCD9336C2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A8ED-2F51-49CE-8EC0-C8A4A29EC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1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20B2-7CD3-4E23-98A9-EFCCCD9336C2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A8ED-2F51-49CE-8EC0-C8A4A29EC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76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20B2-7CD3-4E23-98A9-EFCCCD9336C2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A8ED-2F51-49CE-8EC0-C8A4A29EC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7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20B2-7CD3-4E23-98A9-EFCCCD9336C2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A8ED-2F51-49CE-8EC0-C8A4A29EC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8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20B2-7CD3-4E23-98A9-EFCCCD9336C2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A8ED-2F51-49CE-8EC0-C8A4A29EC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86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20B2-7CD3-4E23-98A9-EFCCCD9336C2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A8ED-2F51-49CE-8EC0-C8A4A29EC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46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20B2-7CD3-4E23-98A9-EFCCCD9336C2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A8ED-2F51-49CE-8EC0-C8A4A29EC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7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20B2-7CD3-4E23-98A9-EFCCCD9336C2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A8ED-2F51-49CE-8EC0-C8A4A29EC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0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CD20B2-7CD3-4E23-98A9-EFCCCD9336C2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FEA8ED-2F51-49CE-8EC0-C8A4A29EC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8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2.png"/><Relationship Id="rId39" Type="http://schemas.openxmlformats.org/officeDocument/2006/relationships/image" Target="../media/image34.png"/><Relationship Id="rId21" Type="http://schemas.openxmlformats.org/officeDocument/2006/relationships/image" Target="../media/image19.png"/><Relationship Id="rId34" Type="http://schemas.openxmlformats.org/officeDocument/2006/relationships/image" Target="../media/image29.png"/><Relationship Id="rId42" Type="http://schemas.openxmlformats.org/officeDocument/2006/relationships/image" Target="../media/image37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5.png"/><Relationship Id="rId41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1.png"/><Relationship Id="rId32" Type="http://schemas.openxmlformats.org/officeDocument/2006/relationships/image" Target="../media/image27.png"/><Relationship Id="rId37" Type="http://schemas.openxmlformats.org/officeDocument/2006/relationships/image" Target="../media/image32.png"/><Relationship Id="rId40" Type="http://schemas.openxmlformats.org/officeDocument/2006/relationships/image" Target="../media/image35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microsoft.com/office/2007/relationships/hdphoto" Target="../media/hdphoto1.wdp"/><Relationship Id="rId28" Type="http://schemas.openxmlformats.org/officeDocument/2006/relationships/image" Target="../media/image24.png"/><Relationship Id="rId36" Type="http://schemas.openxmlformats.org/officeDocument/2006/relationships/image" Target="../media/image3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3.png"/><Relationship Id="rId30" Type="http://schemas.openxmlformats.org/officeDocument/2006/relationships/image" Target="../media/image26.png"/><Relationship Id="rId35" Type="http://schemas.openxmlformats.org/officeDocument/2006/relationships/image" Target="../media/image30.png"/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microsoft.com/office/2007/relationships/hdphoto" Target="../media/hdphoto2.wdp"/><Relationship Id="rId33" Type="http://schemas.openxmlformats.org/officeDocument/2006/relationships/image" Target="../media/image28.png"/><Relationship Id="rId38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0812633-0756-5E4A-B27D-715353ED0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04" y="7"/>
            <a:ext cx="8847599" cy="6857999"/>
          </a:xfrm>
          <a:prstGeom prst="rect">
            <a:avLst/>
          </a:prstGeom>
        </p:spPr>
      </p:pic>
      <p:graphicFrame>
        <p:nvGraphicFramePr>
          <p:cNvPr id="3" name="Table 10">
            <a:extLst>
              <a:ext uri="{FF2B5EF4-FFF2-40B4-BE49-F238E27FC236}">
                <a16:creationId xmlns:a16="http://schemas.microsoft.com/office/drawing/2014/main" id="{7B70A1AB-2240-4D41-869B-E2349A82B04B}"/>
              </a:ext>
            </a:extLst>
          </p:cNvPr>
          <p:cNvGraphicFramePr>
            <a:graphicFrameLocks noGrp="1"/>
          </p:cNvGraphicFramePr>
          <p:nvPr/>
        </p:nvGraphicFramePr>
        <p:xfrm>
          <a:off x="148203" y="1623188"/>
          <a:ext cx="8847601" cy="49107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3943">
                  <a:extLst>
                    <a:ext uri="{9D8B030D-6E8A-4147-A177-3AD203B41FA5}">
                      <a16:colId xmlns:a16="http://schemas.microsoft.com/office/drawing/2014/main" val="4215237434"/>
                    </a:ext>
                  </a:extLst>
                </a:gridCol>
                <a:gridCol w="1263943">
                  <a:extLst>
                    <a:ext uri="{9D8B030D-6E8A-4147-A177-3AD203B41FA5}">
                      <a16:colId xmlns:a16="http://schemas.microsoft.com/office/drawing/2014/main" val="3224523456"/>
                    </a:ext>
                  </a:extLst>
                </a:gridCol>
                <a:gridCol w="1263943">
                  <a:extLst>
                    <a:ext uri="{9D8B030D-6E8A-4147-A177-3AD203B41FA5}">
                      <a16:colId xmlns:a16="http://schemas.microsoft.com/office/drawing/2014/main" val="3614988223"/>
                    </a:ext>
                  </a:extLst>
                </a:gridCol>
                <a:gridCol w="1263943">
                  <a:extLst>
                    <a:ext uri="{9D8B030D-6E8A-4147-A177-3AD203B41FA5}">
                      <a16:colId xmlns:a16="http://schemas.microsoft.com/office/drawing/2014/main" val="2290546563"/>
                    </a:ext>
                  </a:extLst>
                </a:gridCol>
                <a:gridCol w="1263943">
                  <a:extLst>
                    <a:ext uri="{9D8B030D-6E8A-4147-A177-3AD203B41FA5}">
                      <a16:colId xmlns:a16="http://schemas.microsoft.com/office/drawing/2014/main" val="1031022305"/>
                    </a:ext>
                  </a:extLst>
                </a:gridCol>
                <a:gridCol w="1263943">
                  <a:extLst>
                    <a:ext uri="{9D8B030D-6E8A-4147-A177-3AD203B41FA5}">
                      <a16:colId xmlns:a16="http://schemas.microsoft.com/office/drawing/2014/main" val="93552378"/>
                    </a:ext>
                  </a:extLst>
                </a:gridCol>
                <a:gridCol w="1263943">
                  <a:extLst>
                    <a:ext uri="{9D8B030D-6E8A-4147-A177-3AD203B41FA5}">
                      <a16:colId xmlns:a16="http://schemas.microsoft.com/office/drawing/2014/main" val="4099619338"/>
                    </a:ext>
                  </a:extLst>
                </a:gridCol>
              </a:tblGrid>
              <a:tr h="33575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363277"/>
                  </a:ext>
                </a:extLst>
              </a:tr>
              <a:tr h="909205">
                <a:tc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111959"/>
                  </a:ext>
                </a:extLst>
              </a:tr>
              <a:tr h="985627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608943"/>
                  </a:ext>
                </a:extLst>
              </a:tr>
              <a:tr h="89204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382949"/>
                  </a:ext>
                </a:extLst>
              </a:tr>
              <a:tr h="89603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157576"/>
                  </a:ext>
                </a:extLst>
              </a:tr>
              <a:tr h="89204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0442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709F35A-5C43-BC45-BC29-FB354E2AD8EE}"/>
              </a:ext>
            </a:extLst>
          </p:cNvPr>
          <p:cNvSpPr txBox="1"/>
          <p:nvPr/>
        </p:nvSpPr>
        <p:spPr>
          <a:xfrm>
            <a:off x="1601430" y="227726"/>
            <a:ext cx="6828551" cy="1178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58" b="1" dirty="0">
                <a:solidFill>
                  <a:srgbClr val="9A3631"/>
                </a:solidFill>
                <a:latin typeface="Caecilia LT Std Roman" pitchFamily="2" charset="0"/>
              </a:rPr>
              <a:t>JULY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7B4FE1-660B-B6B8-F76F-9596181D0513}"/>
              </a:ext>
            </a:extLst>
          </p:cNvPr>
          <p:cNvSpPr txBox="1"/>
          <p:nvPr/>
        </p:nvSpPr>
        <p:spPr>
          <a:xfrm>
            <a:off x="3325430" y="3877927"/>
            <a:ext cx="717764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27" b="1" dirty="0"/>
              <a:t>Room 10: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CC7158-8758-F2C1-FE53-12E80162481D}"/>
              </a:ext>
            </a:extLst>
          </p:cNvPr>
          <p:cNvSpPr txBox="1"/>
          <p:nvPr/>
        </p:nvSpPr>
        <p:spPr>
          <a:xfrm>
            <a:off x="4597790" y="3897215"/>
            <a:ext cx="620697" cy="377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27" b="1" dirty="0"/>
              <a:t>Room 9: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4F59A2-7C34-B841-818F-23AA97782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160" y="4033197"/>
            <a:ext cx="489515" cy="2743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325CBA-33BA-7BC5-96CD-B96E4B2F0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491" y="3898345"/>
            <a:ext cx="433639" cy="2430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52BB58-F82E-7BA5-640C-93D7DBF24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206" y="3906819"/>
            <a:ext cx="489515" cy="2743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89CDAE-29D8-9737-AD86-597F9F7C0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294" y="4968651"/>
            <a:ext cx="489515" cy="2743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4CC3FD-A643-34ED-A3CC-56C1DD9C5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2534" y="5652997"/>
            <a:ext cx="489515" cy="2743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1AE4B6-219B-E0B6-B628-2534B3A6B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5382" y="5674547"/>
            <a:ext cx="489515" cy="2743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437F864-9342-99FA-3844-26CA933A6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262" y="4962224"/>
            <a:ext cx="489515" cy="2743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14637A4-592E-406C-8106-4BB8FCCAA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666" y="4998077"/>
            <a:ext cx="489515" cy="27434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D819914-4F49-97F3-1542-2EE5AC2BA11C}"/>
              </a:ext>
            </a:extLst>
          </p:cNvPr>
          <p:cNvSpPr txBox="1"/>
          <p:nvPr/>
        </p:nvSpPr>
        <p:spPr>
          <a:xfrm>
            <a:off x="3312043" y="5816005"/>
            <a:ext cx="686645" cy="663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27" b="1" dirty="0"/>
              <a:t>Room 10: Bowling @ Time Square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8DE347-9038-5345-CEE2-DC38AF41710A}"/>
              </a:ext>
            </a:extLst>
          </p:cNvPr>
          <p:cNvSpPr txBox="1"/>
          <p:nvPr/>
        </p:nvSpPr>
        <p:spPr>
          <a:xfrm>
            <a:off x="4605977" y="5779475"/>
            <a:ext cx="620697" cy="805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27" b="1" dirty="0"/>
              <a:t>Room 9: Bowling  @ Time Square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761F1B-B2AE-07EF-CE14-3751F2FAE686}"/>
              </a:ext>
            </a:extLst>
          </p:cNvPr>
          <p:cNvSpPr txBox="1"/>
          <p:nvPr/>
        </p:nvSpPr>
        <p:spPr>
          <a:xfrm>
            <a:off x="5781410" y="3943527"/>
            <a:ext cx="712407" cy="805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27" b="1" dirty="0"/>
              <a:t>Room 10: Fulshear Fire Station Tour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75802160-EBFF-1B06-6BDC-9454A021AC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1147" y="5927231"/>
            <a:ext cx="501132" cy="50113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AB02E74-0C8F-D702-62D4-0804B94431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7513" y="5899576"/>
            <a:ext cx="500275" cy="50027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593296A8-B005-22B5-D8F6-5DD65B8FDB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16" y="5851906"/>
            <a:ext cx="414143" cy="38524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49D5272-A880-FEC0-3AA7-0F4452F4DA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8955" y="4084935"/>
            <a:ext cx="414143" cy="38524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D76C9B15-6B1C-860C-E38F-53B67CAC34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5672" y="4968654"/>
            <a:ext cx="414143" cy="385249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6155E554-55D8-9207-1C8F-E2EC011CE77B}"/>
              </a:ext>
            </a:extLst>
          </p:cNvPr>
          <p:cNvSpPr txBox="1"/>
          <p:nvPr/>
        </p:nvSpPr>
        <p:spPr>
          <a:xfrm>
            <a:off x="110059" y="2614435"/>
            <a:ext cx="1327271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35" b="1" dirty="0"/>
              <a:t>Brick City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143C58D-1035-4F53-18CD-4A2881DF51CD}"/>
              </a:ext>
            </a:extLst>
          </p:cNvPr>
          <p:cNvSpPr txBox="1"/>
          <p:nvPr/>
        </p:nvSpPr>
        <p:spPr>
          <a:xfrm>
            <a:off x="337674" y="5374758"/>
            <a:ext cx="1003183" cy="47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35" b="1" dirty="0"/>
              <a:t>Shark Week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C86EB09C-0639-A9A2-0FA5-009321BF14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6843" y="222636"/>
            <a:ext cx="1646063" cy="103820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2A569547-0D31-A029-0B55-01353836FDB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55226"/>
          <a:stretch/>
        </p:blipFill>
        <p:spPr>
          <a:xfrm>
            <a:off x="5527900" y="2261484"/>
            <a:ext cx="685757" cy="60794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1ED967E-9123-AB15-4EE1-61D4CCF990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7328" y="3078298"/>
            <a:ext cx="414143" cy="385249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5821349F-5414-72D5-A20E-83073FAAA310}"/>
              </a:ext>
            </a:extLst>
          </p:cNvPr>
          <p:cNvSpPr txBox="1"/>
          <p:nvPr/>
        </p:nvSpPr>
        <p:spPr>
          <a:xfrm>
            <a:off x="5287371" y="1947615"/>
            <a:ext cx="1173423" cy="377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27" b="1" dirty="0"/>
              <a:t>NO SCHOOL</a:t>
            </a:r>
            <a:br>
              <a:rPr lang="en-US" sz="927" b="1" dirty="0"/>
            </a:br>
            <a:r>
              <a:rPr lang="en-US" sz="927" b="1" dirty="0"/>
              <a:t>Happy 4</a:t>
            </a:r>
            <a:r>
              <a:rPr lang="en-US" sz="927" b="1" baseline="30000" dirty="0"/>
              <a:t>th</a:t>
            </a:r>
            <a:r>
              <a:rPr lang="en-US" sz="927" b="1" dirty="0"/>
              <a:t> of July!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E5D7890-3C09-EFC2-FDBF-039033A5A748}"/>
              </a:ext>
            </a:extLst>
          </p:cNvPr>
          <p:cNvSpPr txBox="1"/>
          <p:nvPr/>
        </p:nvSpPr>
        <p:spPr>
          <a:xfrm>
            <a:off x="1418663" y="6217061"/>
            <a:ext cx="1317087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9" b="1" dirty="0"/>
              <a:t>Super Snack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7D132A5-F451-69C0-D113-3A73EE575FBE}"/>
              </a:ext>
            </a:extLst>
          </p:cNvPr>
          <p:cNvSpPr txBox="1"/>
          <p:nvPr/>
        </p:nvSpPr>
        <p:spPr>
          <a:xfrm>
            <a:off x="1312631" y="4507656"/>
            <a:ext cx="1447872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9" b="1" dirty="0"/>
              <a:t>Cosmic Confections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CA4AB88-F8C8-81BC-E85A-2B4409222297}"/>
              </a:ext>
            </a:extLst>
          </p:cNvPr>
          <p:cNvSpPr txBox="1"/>
          <p:nvPr/>
        </p:nvSpPr>
        <p:spPr>
          <a:xfrm>
            <a:off x="1445331" y="5395989"/>
            <a:ext cx="1178263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9" b="1" dirty="0"/>
              <a:t>Shark Snackers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631D558-83B3-C7DE-2FA6-A7A596CC0EE4}"/>
              </a:ext>
            </a:extLst>
          </p:cNvPr>
          <p:cNvSpPr txBox="1"/>
          <p:nvPr/>
        </p:nvSpPr>
        <p:spPr>
          <a:xfrm>
            <a:off x="1677855" y="2609009"/>
            <a:ext cx="855607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9" b="1" dirty="0"/>
              <a:t>Brick Bites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632B34-9968-9C2A-138C-68D6DE373592}"/>
              </a:ext>
            </a:extLst>
          </p:cNvPr>
          <p:cNvSpPr txBox="1"/>
          <p:nvPr/>
        </p:nvSpPr>
        <p:spPr>
          <a:xfrm>
            <a:off x="16129" y="6213135"/>
            <a:ext cx="1552771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9" b="1" dirty="0"/>
              <a:t>Hero Bootcamp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33429F-9AF9-0ABB-48B3-7AF73818919A}"/>
              </a:ext>
            </a:extLst>
          </p:cNvPr>
          <p:cNvSpPr txBox="1"/>
          <p:nvPr/>
        </p:nvSpPr>
        <p:spPr>
          <a:xfrm>
            <a:off x="4506778" y="3155531"/>
            <a:ext cx="771827" cy="49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3" b="1" dirty="0"/>
              <a:t>Room 9:</a:t>
            </a:r>
          </a:p>
          <a:p>
            <a:pPr algn="ctr"/>
            <a:r>
              <a:rPr lang="en-US" sz="883" b="1" dirty="0"/>
              <a:t>Monkey Joes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4736F86-CB99-3687-DCBA-4FEE810D9E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02391" y="5060271"/>
            <a:ext cx="511032" cy="51103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88BD6CF-8A83-1599-638D-067363B58E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2547" y="4152491"/>
            <a:ext cx="565000" cy="56500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6DD6F26D-4E12-60C6-E096-F7739BB4A09A}"/>
              </a:ext>
            </a:extLst>
          </p:cNvPr>
          <p:cNvSpPr txBox="1"/>
          <p:nvPr/>
        </p:nvSpPr>
        <p:spPr>
          <a:xfrm>
            <a:off x="59987" y="4507656"/>
            <a:ext cx="1447872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9" b="1" dirty="0"/>
              <a:t>Journey to the Stars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58479AC-327E-77F0-B31E-09AC08CF00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18820" y="3158296"/>
            <a:ext cx="564999" cy="564999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2F82A777-60AC-F321-A207-1EEA04FBBE75}"/>
              </a:ext>
            </a:extLst>
          </p:cNvPr>
          <p:cNvSpPr txBox="1"/>
          <p:nvPr/>
        </p:nvSpPr>
        <p:spPr>
          <a:xfrm>
            <a:off x="6589813" y="3872316"/>
            <a:ext cx="12506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Galactic Ring Toss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A880711-250C-E9F3-FB84-E4744D5CF026}"/>
              </a:ext>
            </a:extLst>
          </p:cNvPr>
          <p:cNvSpPr txBox="1"/>
          <p:nvPr/>
        </p:nvSpPr>
        <p:spPr>
          <a:xfrm>
            <a:off x="6692315" y="4806356"/>
            <a:ext cx="1143727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1" b="1" dirty="0"/>
              <a:t>Shark Bite Relay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B47B3CAA-96A3-BDD5-61E5-13B79ECFA7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49519" y="111488"/>
            <a:ext cx="1974199" cy="116192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6AE0C53-26A9-1260-0603-C02D99B42E51}"/>
              </a:ext>
            </a:extLst>
          </p:cNvPr>
          <p:cNvSpPr txBox="1"/>
          <p:nvPr/>
        </p:nvSpPr>
        <p:spPr>
          <a:xfrm>
            <a:off x="-2091" y="3543061"/>
            <a:ext cx="1603483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35" b="1" dirty="0"/>
              <a:t>Spy Academy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ED98D0D-D306-8200-18CC-D12262A4924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4640" t="4074" r="34493" b="48159"/>
          <a:stretch/>
        </p:blipFill>
        <p:spPr>
          <a:xfrm>
            <a:off x="463956" y="4777188"/>
            <a:ext cx="747327" cy="65050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2CB34D1-2B68-3228-4F50-F241060C2BE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45610" y="2181249"/>
            <a:ext cx="414207" cy="38730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26BA420-DB1C-56F9-B70F-1676C2E0495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2662" y="2786548"/>
            <a:ext cx="855607" cy="73796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F1D3E39-98F2-0DED-A83A-715899BACDE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17128" y="2874658"/>
            <a:ext cx="568871" cy="656911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00787C0E-8C87-808A-54E1-1FEF4B4DD05B}"/>
              </a:ext>
            </a:extLst>
          </p:cNvPr>
          <p:cNvSpPr txBox="1"/>
          <p:nvPr/>
        </p:nvSpPr>
        <p:spPr>
          <a:xfrm>
            <a:off x="1418662" y="3470574"/>
            <a:ext cx="1196931" cy="41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9" b="1" dirty="0"/>
              <a:t>Crumbled Mystery Mission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D2FAA0D6-08AA-E7E8-9DD5-CF6D9C52BBF3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9605" t="13208" r="19904" b="25619"/>
          <a:stretch/>
        </p:blipFill>
        <p:spPr>
          <a:xfrm>
            <a:off x="387901" y="2059327"/>
            <a:ext cx="784963" cy="558328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50AF7AE8-CB46-DB02-AF13-9CDF48D7DE4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81495" y="2021626"/>
            <a:ext cx="761047" cy="531073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06EFFCF0-AAB3-92EE-6424-49B9056D22A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09831" y="4850827"/>
            <a:ext cx="724087" cy="50998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062970C1-A2C7-33AB-597E-A3C22B46700C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22258"/>
          <a:stretch/>
        </p:blipFill>
        <p:spPr>
          <a:xfrm>
            <a:off x="1933662" y="3975827"/>
            <a:ext cx="635521" cy="54692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1F8DBCCA-9F14-1391-4294-07DF574B1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196" y="2927293"/>
            <a:ext cx="489515" cy="274344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B1521C7D-92DF-617E-89A1-CF2FCDCFE40E}"/>
              </a:ext>
            </a:extLst>
          </p:cNvPr>
          <p:cNvSpPr txBox="1"/>
          <p:nvPr/>
        </p:nvSpPr>
        <p:spPr>
          <a:xfrm>
            <a:off x="2751654" y="2989714"/>
            <a:ext cx="1228791" cy="540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1" b="1" dirty="0"/>
              <a:t>Room 10:</a:t>
            </a:r>
          </a:p>
          <a:p>
            <a:r>
              <a:rPr lang="en-US" sz="971" b="1" dirty="0"/>
              <a:t>Mason Skating Rink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7CEFBBDF-625F-D998-7251-B1C8B39F6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216" y="2918709"/>
            <a:ext cx="489515" cy="274344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69E8F882-AB85-3F3E-E962-A682726C8F7D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11324" t="26402" r="7361"/>
          <a:stretch/>
        </p:blipFill>
        <p:spPr>
          <a:xfrm>
            <a:off x="438873" y="3943118"/>
            <a:ext cx="856472" cy="5645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038D1C-2D20-AA21-6FF8-3728215BF9B2}"/>
              </a:ext>
            </a:extLst>
          </p:cNvPr>
          <p:cNvSpPr txBox="1"/>
          <p:nvPr/>
        </p:nvSpPr>
        <p:spPr>
          <a:xfrm>
            <a:off x="3368224" y="4029746"/>
            <a:ext cx="7738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Movies</a:t>
            </a:r>
          </a:p>
        </p:txBody>
      </p:sp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A0A245CD-5FF5-30D5-C400-D8A4CDFA32E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60503" y="4132216"/>
            <a:ext cx="793071" cy="564731"/>
          </a:xfrm>
          <a:prstGeom prst="rect">
            <a:avLst/>
          </a:prstGeom>
        </p:spPr>
      </p:pic>
      <p:pic>
        <p:nvPicPr>
          <p:cNvPr id="48" name="Picture 47" descr="A black and red logo&#10;&#10;Description automatically generated">
            <a:extLst>
              <a:ext uri="{FF2B5EF4-FFF2-40B4-BE49-F238E27FC236}">
                <a16:creationId xmlns:a16="http://schemas.microsoft.com/office/drawing/2014/main" id="{0BB18B13-4A21-2D8D-5B1E-E64CAB384D8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6667" r="94722">
                        <a14:foregroundMark x1="16389" y1="36250" x2="16389" y2="36250"/>
                        <a14:foregroundMark x1="16389" y1="31875" x2="16389" y2="31875"/>
                        <a14:foregroundMark x1="10556" y1="33125" x2="10556" y2="33125"/>
                        <a14:foregroundMark x1="6667" y1="42500" x2="6667" y2="42500"/>
                        <a14:foregroundMark x1="85556" y1="39375" x2="85556" y2="39375"/>
                        <a14:foregroundMark x1="90000" y1="50000" x2="90000" y2="50000"/>
                        <a14:foregroundMark x1="93333" y1="51875" x2="93333" y2="51875"/>
                        <a14:foregroundMark x1="59722" y1="22500" x2="59722" y2="22500"/>
                        <a14:foregroundMark x1="64167" y1="22500" x2="64167" y2="22500"/>
                        <a14:foregroundMark x1="63611" y1="23750" x2="63611" y2="23750"/>
                        <a14:foregroundMark x1="94722" y1="46250" x2="94722" y2="46250"/>
                        <a14:foregroundMark x1="63333" y1="80625" x2="63333" y2="80625"/>
                        <a14:foregroundMark x1="58333" y1="83750" x2="58333" y2="83750"/>
                        <a14:foregroundMark x1="48611" y1="81875" x2="48611" y2="81875"/>
                        <a14:foregroundMark x1="31389" y1="77500" x2="31389" y2="77500"/>
                        <a14:foregroundMark x1="38611" y1="23125" x2="38611" y2="23125"/>
                        <a14:foregroundMark x1="49167" y1="19375" x2="49167" y2="19375"/>
                        <a14:foregroundMark x1="46111" y1="25000" x2="46111" y2="25000"/>
                        <a14:foregroundMark x1="55833" y1="21250" x2="55833" y2="21250"/>
                        <a14:foregroundMark x1="66667" y1="24375" x2="66667" y2="24375"/>
                        <a14:foregroundMark x1="27222" y1="50000" x2="27222" y2="50000"/>
                        <a14:foregroundMark x1="30278" y1="46875" x2="30278" y2="46875"/>
                        <a14:foregroundMark x1="26944" y1="54375" x2="26944" y2="54375"/>
                        <a14:foregroundMark x1="76111" y1="46250" x2="76111" y2="46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2601" y="3292929"/>
            <a:ext cx="718675" cy="564845"/>
          </a:xfrm>
          <a:prstGeom prst="rect">
            <a:avLst/>
          </a:prstGeom>
        </p:spPr>
      </p:pic>
      <p:pic>
        <p:nvPicPr>
          <p:cNvPr id="52" name="Picture 51" descr="A cartoon of a purple monkey&#10;&#10;Description automatically generated">
            <a:extLst>
              <a:ext uri="{FF2B5EF4-FFF2-40B4-BE49-F238E27FC236}">
                <a16:creationId xmlns:a16="http://schemas.microsoft.com/office/drawing/2014/main" id="{6CD41D1C-73C2-5B4C-679B-BACDCB21340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2929" b="98283" l="4000" r="95500">
                        <a14:foregroundMark x1="70625" y1="32828" x2="70625" y2="32828"/>
                        <a14:foregroundMark x1="75375" y1="8889" x2="75375" y2="8889"/>
                        <a14:foregroundMark x1="68375" y1="9091" x2="68375" y2="9091"/>
                        <a14:foregroundMark x1="68375" y1="9091" x2="68375" y2="9091"/>
                        <a14:foregroundMark x1="68375" y1="8788" x2="68375" y2="8788"/>
                        <a14:foregroundMark x1="68375" y1="8687" x2="68375" y2="8687"/>
                        <a14:foregroundMark x1="68500" y1="7071" x2="68500" y2="7071"/>
                        <a14:foregroundMark x1="68500" y1="6970" x2="65000" y2="18283"/>
                        <a14:foregroundMark x1="65000" y1="18283" x2="90625" y2="9394"/>
                        <a14:foregroundMark x1="90625" y1="9394" x2="64500" y2="6162"/>
                        <a14:foregroundMark x1="75250" y1="2828" x2="47500" y2="3838"/>
                        <a14:foregroundMark x1="49592" y1="6364" x2="57625" y2="16061"/>
                        <a14:foregroundMark x1="47500" y1="3838" x2="49592" y2="6364"/>
                        <a14:foregroundMark x1="57625" y1="16061" x2="60500" y2="15455"/>
                        <a14:foregroundMark x1="21250" y1="25758" x2="11625" y2="24848"/>
                        <a14:foregroundMark x1="11625" y1="24848" x2="9875" y2="22929"/>
                        <a14:foregroundMark x1="9875" y1="59899" x2="6875" y2="70202"/>
                        <a14:foregroundMark x1="6875" y1="70202" x2="12375" y2="87879"/>
                        <a14:foregroundMark x1="21500" y1="94848" x2="37500" y2="95051"/>
                        <a14:foregroundMark x1="37500" y1="95051" x2="43625" y2="92828"/>
                        <a14:foregroundMark x1="64250" y1="94646" x2="56375" y2="96364"/>
                        <a14:foregroundMark x1="31875" y1="97980" x2="26750" y2="98283"/>
                        <a14:foregroundMark x1="91250" y1="76970" x2="89625" y2="81818"/>
                        <a14:foregroundMark x1="91125" y1="65455" x2="92750" y2="70404"/>
                        <a14:foregroundMark x1="9375" y1="22121" x2="4000" y2="23636"/>
                        <a14:foregroundMark x1="70000" y1="17374" x2="75125" y2="21717"/>
                        <a14:foregroundMark x1="48125" y1="28687" x2="57875" y2="39293"/>
                        <a14:foregroundMark x1="52125" y1="27374" x2="63000" y2="37778"/>
                        <a14:foregroundMark x1="66125" y1="38687" x2="49125" y2="28990"/>
                        <a14:foregroundMark x1="49125" y1="28990" x2="47000" y2="25556"/>
                        <a14:foregroundMark x1="54625" y1="34141" x2="60875" y2="38182"/>
                        <a14:foregroundMark x1="93875" y1="10404" x2="95500" y2="11717"/>
                        <a14:backgroundMark x1="39875" y1="21818" x2="39875" y2="21818"/>
                        <a14:backgroundMark x1="50125" y1="6364" x2="50125" y2="6364"/>
                        <a14:backgroundMark x1="49500" y1="3838" x2="49500" y2="3838"/>
                        <a14:backgroundMark x1="49625" y1="3838" x2="49625" y2="38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56907" y="3197321"/>
            <a:ext cx="470456" cy="58218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8927241-8A45-DF04-45EA-EA67FD2B66B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953652" y="4151506"/>
            <a:ext cx="798645" cy="56697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165C34E-7590-F3E9-24D9-894B389791D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614018" y="4062730"/>
            <a:ext cx="768163" cy="304827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E3F131CC-7574-01DE-52CA-1085576127C1}"/>
              </a:ext>
            </a:extLst>
          </p:cNvPr>
          <p:cNvSpPr txBox="1"/>
          <p:nvPr/>
        </p:nvSpPr>
        <p:spPr>
          <a:xfrm>
            <a:off x="4509476" y="4773670"/>
            <a:ext cx="768163" cy="52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27" b="1" dirty="0"/>
              <a:t>Room 9: </a:t>
            </a:r>
            <a:r>
              <a:rPr lang="en-US" sz="927" b="1" dirty="0" err="1"/>
              <a:t>Funtastik</a:t>
            </a:r>
            <a:r>
              <a:rPr lang="en-US" sz="927" b="1" dirty="0"/>
              <a:t> Lab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FD384C5-DB61-9E5C-D060-CC6860C53A5B}"/>
              </a:ext>
            </a:extLst>
          </p:cNvPr>
          <p:cNvSpPr txBox="1"/>
          <p:nvPr/>
        </p:nvSpPr>
        <p:spPr>
          <a:xfrm>
            <a:off x="3157713" y="4773670"/>
            <a:ext cx="822731" cy="52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27" b="1" dirty="0"/>
              <a:t>Room 10: </a:t>
            </a:r>
            <a:r>
              <a:rPr lang="en-US" sz="927" b="1" dirty="0" err="1"/>
              <a:t>Funtastik</a:t>
            </a:r>
            <a:r>
              <a:rPr lang="en-US" sz="927" b="1" dirty="0"/>
              <a:t> Lab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771F00D-C237-6569-D34E-E1AC2AC74B3B}"/>
              </a:ext>
            </a:extLst>
          </p:cNvPr>
          <p:cNvSpPr txBox="1"/>
          <p:nvPr/>
        </p:nvSpPr>
        <p:spPr>
          <a:xfrm>
            <a:off x="5783284" y="4783948"/>
            <a:ext cx="712407" cy="805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27" b="1" dirty="0"/>
              <a:t>Room 10: Katy Christian Ministries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0A14FC-C379-94C6-EC00-04247D22085B}"/>
              </a:ext>
            </a:extLst>
          </p:cNvPr>
          <p:cNvSpPr txBox="1"/>
          <p:nvPr/>
        </p:nvSpPr>
        <p:spPr>
          <a:xfrm>
            <a:off x="5148477" y="3130739"/>
            <a:ext cx="1399069" cy="52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27" b="1" dirty="0"/>
              <a:t>Room 10: </a:t>
            </a:r>
          </a:p>
          <a:p>
            <a:pPr algn="ctr"/>
            <a:r>
              <a:rPr lang="en-US" sz="927" b="1" dirty="0"/>
              <a:t>Katy Police Department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25978B8-6DB6-2D5C-65AE-7D7CF8800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3284" y="2904499"/>
            <a:ext cx="489515" cy="274344"/>
          </a:xfrm>
          <a:prstGeom prst="rect">
            <a:avLst/>
          </a:prstGeom>
        </p:spPr>
      </p:pic>
      <p:pic>
        <p:nvPicPr>
          <p:cNvPr id="25" name="Picture 24" descr="A fire truck with ladders&#10;&#10;Description automatically generated">
            <a:extLst>
              <a:ext uri="{FF2B5EF4-FFF2-40B4-BE49-F238E27FC236}">
                <a16:creationId xmlns:a16="http://schemas.microsoft.com/office/drawing/2014/main" id="{B07600FB-7B7C-B895-E506-ECF1F4DE56E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245767" y="4263015"/>
            <a:ext cx="672055" cy="455804"/>
          </a:xfrm>
          <a:prstGeom prst="rect">
            <a:avLst/>
          </a:prstGeom>
        </p:spPr>
      </p:pic>
      <p:pic>
        <p:nvPicPr>
          <p:cNvPr id="34" name="Picture 33" descr="A heart shaped logo with blue letters&#10;&#10;Description automatically generated">
            <a:extLst>
              <a:ext uri="{FF2B5EF4-FFF2-40B4-BE49-F238E27FC236}">
                <a16:creationId xmlns:a16="http://schemas.microsoft.com/office/drawing/2014/main" id="{75B4B305-885F-6B4B-8A9B-97F8A7EFD309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259223" y="5290338"/>
            <a:ext cx="581591" cy="264115"/>
          </a:xfrm>
          <a:prstGeom prst="rect">
            <a:avLst/>
          </a:prstGeom>
        </p:spPr>
      </p:pic>
      <p:pic>
        <p:nvPicPr>
          <p:cNvPr id="40" name="Picture 39" descr="A police car with lights on&#10;&#10;Description automatically generated">
            <a:extLst>
              <a:ext uri="{FF2B5EF4-FFF2-40B4-BE49-F238E27FC236}">
                <a16:creationId xmlns:a16="http://schemas.microsoft.com/office/drawing/2014/main" id="{2EC2E2BD-4FE8-5CA0-4A7D-D874EDA8F572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8589" b="89571" l="5484" r="94839">
                        <a14:foregroundMark x1="5806" y1="56442" x2="5806" y2="56442"/>
                        <a14:foregroundMark x1="89677" y1="44785" x2="90968" y2="44785"/>
                        <a14:foregroundMark x1="90645" y1="73006" x2="90645" y2="73006"/>
                        <a14:foregroundMark x1="95161" y1="44785" x2="95161" y2="44785"/>
                        <a14:foregroundMark x1="56129" y1="8589" x2="56129" y2="8589"/>
                        <a14:foregroundMark x1="70000" y1="12883" x2="70000" y2="12883"/>
                        <a14:foregroundMark x1="70000" y1="12883" x2="70000" y2="12883"/>
                        <a14:foregroundMark x1="71935" y1="9202" x2="71935" y2="9202"/>
                        <a14:foregroundMark x1="54194" y1="52147" x2="54194" y2="521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7576" y="3446638"/>
            <a:ext cx="754552" cy="396748"/>
          </a:xfrm>
          <a:prstGeom prst="rect">
            <a:avLst/>
          </a:prstGeom>
        </p:spPr>
      </p:pic>
      <p:pic>
        <p:nvPicPr>
          <p:cNvPr id="49" name="Picture 48" descr="A logo with cartoon characters&#10;&#10;Description automatically generated">
            <a:extLst>
              <a:ext uri="{FF2B5EF4-FFF2-40B4-BE49-F238E27FC236}">
                <a16:creationId xmlns:a16="http://schemas.microsoft.com/office/drawing/2014/main" id="{2123C324-2E4A-8257-1F91-38BEAE726951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778735" y="5265670"/>
            <a:ext cx="1096736" cy="3131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FE8DFB2-710C-7931-8720-6C6949D1CA96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039323" y="5260358"/>
            <a:ext cx="1080608" cy="30874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85C125B-A686-9B81-0F32-84836255B886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588109" y="5052789"/>
            <a:ext cx="663731" cy="52599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3B9AD56-82EA-415F-1675-59408140987B}"/>
              </a:ext>
            </a:extLst>
          </p:cNvPr>
          <p:cNvSpPr txBox="1"/>
          <p:nvPr/>
        </p:nvSpPr>
        <p:spPr>
          <a:xfrm>
            <a:off x="6819647" y="2923667"/>
            <a:ext cx="9623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Code Red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1CE454B-7B98-EDFF-0F3B-FF184E40E009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549701" y="3124603"/>
            <a:ext cx="673460" cy="67346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C2E241A6-8DAA-FCA8-1B80-8E9F07BE8C2B}"/>
              </a:ext>
            </a:extLst>
          </p:cNvPr>
          <p:cNvSpPr txBox="1"/>
          <p:nvPr/>
        </p:nvSpPr>
        <p:spPr>
          <a:xfrm>
            <a:off x="6544797" y="2060504"/>
            <a:ext cx="1125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NO SCHOOL</a:t>
            </a:r>
            <a:br>
              <a:rPr lang="en-US" sz="1000" b="1" dirty="0"/>
            </a:br>
            <a:r>
              <a:rPr lang="en-US" sz="1000" b="1" dirty="0"/>
              <a:t>Closed for Staff Development Day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194F6851-2B7D-BF69-67A2-7DF0CE2C7B7E}"/>
              </a:ext>
            </a:extLst>
          </p:cNvPr>
          <p:cNvPicPr>
            <a:picLocks noChangeAspect="1"/>
          </p:cNvPicPr>
          <p:nvPr/>
        </p:nvPicPr>
        <p:blipFill rotWithShape="1">
          <a:blip r:embed="rId36"/>
          <a:srcRect l="12073" t="11216" r="20929" b="24455"/>
          <a:stretch/>
        </p:blipFill>
        <p:spPr>
          <a:xfrm>
            <a:off x="426236" y="5683956"/>
            <a:ext cx="789263" cy="57006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0AA86481-64FA-CD54-F1A8-C7E6E5D33A1F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547547" y="4131297"/>
            <a:ext cx="835327" cy="58619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9A87CDAA-7A1B-43EC-E2F2-FF3B642D4F61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968920" y="2201016"/>
            <a:ext cx="1199411" cy="499559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0A435FD-A914-A94F-7304-F00B1E8FB43E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l="5776" t="12617"/>
          <a:stretch/>
        </p:blipFill>
        <p:spPr>
          <a:xfrm>
            <a:off x="1960037" y="5649560"/>
            <a:ext cx="650325" cy="620179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AD6100A2-36B9-B2D0-F9DE-A12BB6D4656F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3354830" y="2005987"/>
            <a:ext cx="428499" cy="665008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74973A15-025E-0D22-FA2A-3A2EF92FE458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747787" y="2168252"/>
            <a:ext cx="400964" cy="376907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AD6F8098-69A7-EBEE-2D8B-EB82683AF91D}"/>
              </a:ext>
            </a:extLst>
          </p:cNvPr>
          <p:cNvSpPr txBox="1"/>
          <p:nvPr/>
        </p:nvSpPr>
        <p:spPr>
          <a:xfrm>
            <a:off x="2752998" y="2618498"/>
            <a:ext cx="1122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Brick Buddy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630445-02EA-77AF-6F67-126F347CF0B4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2753013" y="3356450"/>
            <a:ext cx="402371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94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</TotalTime>
  <Words>152</Words>
  <Application>Microsoft Office PowerPoint</Application>
  <PresentationFormat>On-screen Show (4:3)</PresentationFormat>
  <Paragraphs>72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Caecilia LT Std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CrossCreek Lighthouse</dc:creator>
  <cp:lastModifiedBy>CrossCreek Lighthouse</cp:lastModifiedBy>
  <cp:revision>1</cp:revision>
  <cp:lastPrinted>2024-06-27T20:27:56Z</cp:lastPrinted>
  <dcterms:created xsi:type="dcterms:W3CDTF">2024-06-27T20:26:35Z</dcterms:created>
  <dcterms:modified xsi:type="dcterms:W3CDTF">2024-06-27T20:28:12Z</dcterms:modified>
</cp:coreProperties>
</file>