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8" r:id="rId2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3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3C58C-5AEB-4173-91AA-F4D33A417CFE}" v="33" dt="2024-07-06T02:20:54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958" autoAdjust="0"/>
  </p:normalViewPr>
  <p:slideViewPr>
    <p:cSldViewPr snapToGrid="0" snapToObjects="1">
      <p:cViewPr>
        <p:scale>
          <a:sx n="100" d="100"/>
          <a:sy n="100" d="100"/>
        </p:scale>
        <p:origin x="1626" y="-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0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8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7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5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1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B17D3-AFF1-1242-9897-E7D05E381392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120B0-BAF6-6842-ABA0-DB729903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2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ngall.com/friendship-png/download/49108" TargetMode="External"/><Relationship Id="rId18" Type="http://schemas.openxmlformats.org/officeDocument/2006/relationships/image" Target="../media/image10.jp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hyperlink" Target="https://www.theidearoom.net/diy-4th-july-clothing-accesories/bandana-flag-shirt-make-yourself/" TargetMode="External"/><Relationship Id="rId12" Type="http://schemas.openxmlformats.org/officeDocument/2006/relationships/image" Target="../media/image7.png"/><Relationship Id="rId17" Type="http://schemas.openxmlformats.org/officeDocument/2006/relationships/hyperlink" Target="https://pxhere.com/en/photo/1460523" TargetMode="External"/><Relationship Id="rId25" Type="http://schemas.openxmlformats.org/officeDocument/2006/relationships/image" Target="../media/image16.png"/><Relationship Id="rId33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9.jp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ww.thecaterpillaryears.com/2014/04/paper-bag-puppets/" TargetMode="External"/><Relationship Id="rId24" Type="http://schemas.openxmlformats.org/officeDocument/2006/relationships/image" Target="../media/image15.png"/><Relationship Id="rId32" Type="http://schemas.openxmlformats.org/officeDocument/2006/relationships/image" Target="../media/image23.png"/><Relationship Id="rId5" Type="http://schemas.openxmlformats.org/officeDocument/2006/relationships/hyperlink" Target="https://www.flickr.com/photos/bettybroadbent/3516027752" TargetMode="External"/><Relationship Id="rId15" Type="http://schemas.openxmlformats.org/officeDocument/2006/relationships/hyperlink" Target="https://freesvg.org/dinosaur-5" TargetMode="External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6.jpg"/><Relationship Id="rId19" Type="http://schemas.openxmlformats.org/officeDocument/2006/relationships/hyperlink" Target="https://lmlifestyledesign.wordpress.com/tag/hunt/" TargetMode="External"/><Relationship Id="rId31" Type="http://schemas.openxmlformats.org/officeDocument/2006/relationships/image" Target="../media/image22.png"/><Relationship Id="rId4" Type="http://schemas.openxmlformats.org/officeDocument/2006/relationships/image" Target="../media/image3.jpg"/><Relationship Id="rId9" Type="http://schemas.openxmlformats.org/officeDocument/2006/relationships/hyperlink" Target="http://elizabethandjane.ca/photography/pets/" TargetMode="External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8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812633-0756-5E4A-B27D-715353ED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" y="0"/>
            <a:ext cx="10125966" cy="7848896"/>
          </a:xfrm>
          <a:prstGeom prst="rect">
            <a:avLst/>
          </a:prstGeom>
        </p:spPr>
      </p:pic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7B70A1AB-2240-4D41-869B-E2349A82B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474743"/>
              </p:ext>
            </p:extLst>
          </p:nvPr>
        </p:nvGraphicFramePr>
        <p:xfrm>
          <a:off x="15561" y="1759861"/>
          <a:ext cx="10027275" cy="5659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5455">
                  <a:extLst>
                    <a:ext uri="{9D8B030D-6E8A-4147-A177-3AD203B41FA5}">
                      <a16:colId xmlns:a16="http://schemas.microsoft.com/office/drawing/2014/main" val="4215237434"/>
                    </a:ext>
                  </a:extLst>
                </a:gridCol>
                <a:gridCol w="2005455">
                  <a:extLst>
                    <a:ext uri="{9D8B030D-6E8A-4147-A177-3AD203B41FA5}">
                      <a16:colId xmlns:a16="http://schemas.microsoft.com/office/drawing/2014/main" val="3224523456"/>
                    </a:ext>
                  </a:extLst>
                </a:gridCol>
                <a:gridCol w="1995957">
                  <a:extLst>
                    <a:ext uri="{9D8B030D-6E8A-4147-A177-3AD203B41FA5}">
                      <a16:colId xmlns:a16="http://schemas.microsoft.com/office/drawing/2014/main" val="3614988223"/>
                    </a:ext>
                  </a:extLst>
                </a:gridCol>
                <a:gridCol w="2014953">
                  <a:extLst>
                    <a:ext uri="{9D8B030D-6E8A-4147-A177-3AD203B41FA5}">
                      <a16:colId xmlns:a16="http://schemas.microsoft.com/office/drawing/2014/main" val="2290546563"/>
                    </a:ext>
                  </a:extLst>
                </a:gridCol>
                <a:gridCol w="2005455">
                  <a:extLst>
                    <a:ext uri="{9D8B030D-6E8A-4147-A177-3AD203B41FA5}">
                      <a16:colId xmlns:a16="http://schemas.microsoft.com/office/drawing/2014/main" val="1031022305"/>
                    </a:ext>
                  </a:extLst>
                </a:gridCol>
              </a:tblGrid>
              <a:tr h="31851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Gotham Book" pitchFamily="50" charset="0"/>
                          <a:cs typeface="Gotham Book" pitchFamily="50" charset="0"/>
                        </a:rPr>
                        <a:t>Monday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Gotham Book" pitchFamily="50" charset="0"/>
                          <a:cs typeface="Gotham Book" pitchFamily="50" charset="0"/>
                        </a:rPr>
                        <a:t>Tuesday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Gotham Book" pitchFamily="50" charset="0"/>
                          <a:cs typeface="Gotham Book" pitchFamily="50" charset="0"/>
                        </a:rPr>
                        <a:t>Wednesday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Gotham Book" pitchFamily="50" charset="0"/>
                          <a:cs typeface="Gotham Book" pitchFamily="50" charset="0"/>
                        </a:rPr>
                        <a:t>Thursday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Gotham Book" pitchFamily="50" charset="0"/>
                          <a:cs typeface="Gotham Book" pitchFamily="50" charset="0"/>
                        </a:rPr>
                        <a:t>Friday</a:t>
                      </a: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988363277"/>
                  </a:ext>
                </a:extLst>
              </a:tr>
              <a:tr h="96694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</a:t>
                      </a: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4</a:t>
                      </a:r>
                      <a:r>
                        <a:rPr lang="en-US" sz="1200" baseline="30000" dirty="0">
                          <a:latin typeface="Gotham Book" pitchFamily="50" charset="0"/>
                          <a:cs typeface="Gotham Book" pitchFamily="50" charset="0"/>
                        </a:rPr>
                        <a:t>th</a:t>
                      </a: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 of July Art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         Making Brick Bites </a:t>
                      </a:r>
                      <a:endParaRPr lang="en-US" sz="1200" b="1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Room 9 &amp; 10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3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Crazy Socks 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5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Wear Red, White &amp; Blue Day</a:t>
                      </a: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2013111959"/>
                  </a:ext>
                </a:extLst>
              </a:tr>
              <a:tr h="9961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8  </a:t>
                      </a: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National Video Game Day</a:t>
                      </a: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lain" startAt="9"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National Cow Day!</a:t>
                      </a:r>
                    </a:p>
                    <a:p>
                      <a:pPr marL="228600" indent="-228600">
                        <a:buAutoNum type="arabicPlain" startAt="9"/>
                      </a:pP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228600" indent="-228600">
                        <a:buAutoNum type="arabicPlain" startAt="9"/>
                      </a:pP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228600" indent="-228600">
                        <a:buAutoNum type="arabicPlain" startAt="9"/>
                      </a:pP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Let’s all wear black &amp; white and say Moo!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10         Scavenger Hunt!</a:t>
                      </a: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Room 9 &amp; 10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11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l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All American Pet Photo Day</a:t>
                      </a: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Bring a photo of your pet.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12</a:t>
                      </a: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Learn about Malala Day</a:t>
                      </a: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An Education Activist</a:t>
                      </a: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1203608943"/>
                  </a:ext>
                </a:extLst>
              </a:tr>
              <a:tr h="98715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15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Paper Bag Day</a:t>
                      </a: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Let’s make puppets!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16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World Snake 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17</a:t>
                      </a: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National Hot Dog Day</a:t>
                      </a:r>
                      <a:endParaRPr lang="en-US" sz="1200" b="1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18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r>
                        <a:rPr lang="en-US" sz="1100" dirty="0">
                          <a:latin typeface="Gotham Book" pitchFamily="50" charset="0"/>
                          <a:cs typeface="Gotham Book" pitchFamily="50" charset="0"/>
                        </a:rPr>
                        <a:t>Let’s all do a good deed today!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19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Dino Footprint Cookies</a:t>
                      </a: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2597382949"/>
                  </a:ext>
                </a:extLst>
              </a:tr>
              <a:tr h="7040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22</a:t>
                      </a:r>
                    </a:p>
                    <a:p>
                      <a:pPr algn="ctr"/>
                      <a:endParaRPr lang="en-US" sz="11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endParaRPr lang="en-US" sz="11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100" dirty="0">
                          <a:latin typeface="Gotham Book" pitchFamily="50" charset="0"/>
                          <a:cs typeface="Gotham Book" pitchFamily="50" charset="0"/>
                        </a:rPr>
                        <a:t>Swimming Safety by FINS</a:t>
                      </a:r>
                      <a:br>
                        <a:rPr lang="en-US" sz="1100" dirty="0"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1100" dirty="0">
                          <a:latin typeface="Gotham Book" pitchFamily="50" charset="0"/>
                          <a:cs typeface="Gotham Book" pitchFamily="50" charset="0"/>
                        </a:rPr>
                        <a:t>Rooms 7, 8, 9 and 10</a:t>
                      </a:r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23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Bring a photo of your “Gorgeous Grandma!”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24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Wear a Crazy Hat Today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25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Christmas in July??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26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Bring a photo of favorite Uncle or Aunt</a:t>
                      </a: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600157576"/>
                  </a:ext>
                </a:extLst>
              </a:tr>
              <a:tr h="108609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29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30</a:t>
                      </a:r>
                    </a:p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International Friendship Day!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Let’s Celebrate Friends Today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31</a:t>
                      </a: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Wacky Wednesday!</a:t>
                      </a:r>
                      <a:b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1200" dirty="0">
                          <a:latin typeface="Gotham Book" pitchFamily="50" charset="0"/>
                          <a:cs typeface="Gotham Book" pitchFamily="50" charset="0"/>
                        </a:rPr>
                        <a:t>Dress Wacky Today!</a:t>
                      </a: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  <a:p>
                      <a:endParaRPr lang="en-US" sz="1200" dirty="0"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03632" marR="103632" marT="51816" marB="51816"/>
                </a:tc>
                <a:extLst>
                  <a:ext uri="{0D108BD9-81ED-4DB2-BD59-A6C34878D82A}">
                    <a16:rowId xmlns:a16="http://schemas.microsoft.com/office/drawing/2014/main" val="1238044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09F35A-5C43-BC45-BC29-FB354E2AD8EE}"/>
              </a:ext>
            </a:extLst>
          </p:cNvPr>
          <p:cNvSpPr txBox="1"/>
          <p:nvPr/>
        </p:nvSpPr>
        <p:spPr>
          <a:xfrm>
            <a:off x="1662545" y="258083"/>
            <a:ext cx="773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9A3631"/>
                </a:solidFill>
                <a:latin typeface="Caecilia LT Std Roman" pitchFamily="2" charset="0"/>
              </a:rPr>
              <a:t>JULY 2024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BADDCD1-B21B-73D2-AC2B-7EBF6015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535" y="2200300"/>
            <a:ext cx="1168515" cy="863105"/>
          </a:xfrm>
          <a:prstGeom prst="rect">
            <a:avLst/>
          </a:prstGeom>
        </p:spPr>
      </p:pic>
      <p:pic>
        <p:nvPicPr>
          <p:cNvPr id="7" name="Picture 6" descr="A picture containing person, clothing, sock&#10;&#10;Description automatically generated">
            <a:extLst>
              <a:ext uri="{FF2B5EF4-FFF2-40B4-BE49-F238E27FC236}">
                <a16:creationId xmlns:a16="http://schemas.microsoft.com/office/drawing/2014/main" id="{948158D8-33A5-57A9-A0DE-71A786B96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45888" y="2248883"/>
            <a:ext cx="967840" cy="560080"/>
          </a:xfrm>
          <a:prstGeom prst="rect">
            <a:avLst/>
          </a:prstGeom>
        </p:spPr>
      </p:pic>
      <p:pic>
        <p:nvPicPr>
          <p:cNvPr id="16" name="Picture 15" descr="A picture containing text, clothing, shirt&#10;&#10;Description automatically generated">
            <a:extLst>
              <a:ext uri="{FF2B5EF4-FFF2-40B4-BE49-F238E27FC236}">
                <a16:creationId xmlns:a16="http://schemas.microsoft.com/office/drawing/2014/main" id="{1F130A38-3A79-2491-F57B-85C64F625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86918" y="2132428"/>
            <a:ext cx="992027" cy="661351"/>
          </a:xfrm>
          <a:prstGeom prst="rect">
            <a:avLst/>
          </a:prstGeom>
        </p:spPr>
      </p:pic>
      <p:pic>
        <p:nvPicPr>
          <p:cNvPr id="19" name="Picture 18" descr="A white dog running in the grass&#10;&#10;Description automatically generated with low confidence">
            <a:extLst>
              <a:ext uri="{FF2B5EF4-FFF2-40B4-BE49-F238E27FC236}">
                <a16:creationId xmlns:a16="http://schemas.microsoft.com/office/drawing/2014/main" id="{66EAB5B3-4C18-999D-7CD9-192D1305A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45313" y="3233507"/>
            <a:ext cx="885213" cy="589198"/>
          </a:xfrm>
          <a:prstGeom prst="rect">
            <a:avLst/>
          </a:prstGeom>
        </p:spPr>
      </p:pic>
      <p:pic>
        <p:nvPicPr>
          <p:cNvPr id="22" name="Picture 21" descr="A picture containing person, indoor, little, child&#10;&#10;Description automatically generated">
            <a:extLst>
              <a:ext uri="{FF2B5EF4-FFF2-40B4-BE49-F238E27FC236}">
                <a16:creationId xmlns:a16="http://schemas.microsoft.com/office/drawing/2014/main" id="{63745487-6EAF-33B1-2B47-3D830CD3D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9409" y="4370334"/>
            <a:ext cx="564092" cy="564092"/>
          </a:xfrm>
          <a:prstGeom prst="rect">
            <a:avLst/>
          </a:prstGeom>
        </p:spPr>
      </p:pic>
      <p:pic>
        <p:nvPicPr>
          <p:cNvPr id="28" name="Picture 27" descr="A picture containing doll, toy, sushi, vector graphics&#10;&#10;Description automatically generated">
            <a:extLst>
              <a:ext uri="{FF2B5EF4-FFF2-40B4-BE49-F238E27FC236}">
                <a16:creationId xmlns:a16="http://schemas.microsoft.com/office/drawing/2014/main" id="{0031F33C-43AC-E7EA-165C-3815FB3E5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38450" y="6782765"/>
            <a:ext cx="417264" cy="370666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9397121B-1AA5-99CB-08C4-58C2EEC859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649658" y="4376621"/>
            <a:ext cx="723116" cy="723116"/>
          </a:xfrm>
          <a:prstGeom prst="rect">
            <a:avLst/>
          </a:prstGeom>
        </p:spPr>
      </p:pic>
      <p:pic>
        <p:nvPicPr>
          <p:cNvPr id="9" name="Picture 8" descr="A cow with yellow tags in the ear&#10;&#10;Description automatically generated">
            <a:extLst>
              <a:ext uri="{FF2B5EF4-FFF2-40B4-BE49-F238E27FC236}">
                <a16:creationId xmlns:a16="http://schemas.microsoft.com/office/drawing/2014/main" id="{7C256147-76DF-A9D7-394C-08E4E4449B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601310" y="3346555"/>
            <a:ext cx="794378" cy="539511"/>
          </a:xfrm>
          <a:prstGeom prst="rect">
            <a:avLst/>
          </a:prstGeom>
        </p:spPr>
      </p:pic>
      <p:pic>
        <p:nvPicPr>
          <p:cNvPr id="12" name="Picture 11" descr="A cartoon of people holding a sign&#10;&#10;Description automatically generated">
            <a:extLst>
              <a:ext uri="{FF2B5EF4-FFF2-40B4-BE49-F238E27FC236}">
                <a16:creationId xmlns:a16="http://schemas.microsoft.com/office/drawing/2014/main" id="{2B196977-4532-FBB2-64C8-CD8A926F7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612016" y="3338270"/>
            <a:ext cx="860304" cy="712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A2CB76-C233-54F2-3101-E2B873C3EF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466" y="2548565"/>
            <a:ext cx="763978" cy="465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94E4D4-70BC-3EA2-DFD0-1F49FF9BA8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12016" y="4370333"/>
            <a:ext cx="699228" cy="612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0EF8D8-3CA1-C19C-0672-64AF2A3A63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56164" y="4370333"/>
            <a:ext cx="695422" cy="6858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7BF4C1-25D4-F7E2-0B0A-6998303D7C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9538" y="3587070"/>
            <a:ext cx="1189338" cy="298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5888F0-247E-17F0-CB62-FFCFD9A46A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29341" y="3489500"/>
            <a:ext cx="577173" cy="5910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AEC32B-0400-390F-98C2-38DEE7E42D2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82467" y="4370333"/>
            <a:ext cx="993991" cy="7294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A9CD425-BAB1-C147-94D9-4F1C0F4BE6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7698" y="5352272"/>
            <a:ext cx="921601" cy="5634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262AFA-BECA-7313-B33C-32E676613A6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01629" y="5367533"/>
            <a:ext cx="828897" cy="6551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D30441-C12A-60D9-B9EF-3A43A9FC1E1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74827" y="5374108"/>
            <a:ext cx="603481" cy="5910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7A5DE21-11A7-F9F2-ED4A-E8F7792FC12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55820" y="6428253"/>
            <a:ext cx="1590675" cy="8534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31319F-2015-7F62-8511-81028FD2C0F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0554" y="5374108"/>
            <a:ext cx="1701208" cy="3735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44A182-EC8F-1D86-79DE-EA7A5ADEBCA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54529" y="6428253"/>
            <a:ext cx="967840" cy="4976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622AEF7-768D-63E9-9B08-29C958C1D43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73697" y="5330156"/>
            <a:ext cx="637547" cy="6696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F510AEB-AA6C-DDA2-BAC0-6952C79AA2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74758" y="2330488"/>
            <a:ext cx="544647" cy="4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4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</TotalTime>
  <Words>178</Words>
  <Application>Microsoft Office PowerPoint</Application>
  <PresentationFormat>Custom</PresentationFormat>
  <Paragraphs>103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Caecilia LT Std Roman</vt:lpstr>
      <vt:lpstr>Calibri</vt:lpstr>
      <vt:lpstr>Calibri Light</vt:lpstr>
      <vt:lpstr>Gotham Book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Berry</dc:creator>
  <cp:lastModifiedBy>CLH Spring-Harmony</cp:lastModifiedBy>
  <cp:revision>12</cp:revision>
  <cp:lastPrinted>2022-07-01T23:27:40Z</cp:lastPrinted>
  <dcterms:created xsi:type="dcterms:W3CDTF">2021-08-09T20:24:53Z</dcterms:created>
  <dcterms:modified xsi:type="dcterms:W3CDTF">2024-07-06T02:25:36Z</dcterms:modified>
</cp:coreProperties>
</file>