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19428-6792-456E-96DA-9766D196E8DA}" v="1" dt="2022-01-03T12:49:21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ldrens" userId="811ade1cd5366983" providerId="LiveId" clId="{BAE19428-6792-456E-96DA-9766D196E8DA}"/>
    <pc:docChg chg="undo custSel modSld">
      <pc:chgData name="Childrens" userId="811ade1cd5366983" providerId="LiveId" clId="{BAE19428-6792-456E-96DA-9766D196E8DA}" dt="2022-01-03T12:50:43.216" v="7" actId="1076"/>
      <pc:docMkLst>
        <pc:docMk/>
      </pc:docMkLst>
      <pc:sldChg chg="modSp mod">
        <pc:chgData name="Childrens" userId="811ade1cd5366983" providerId="LiveId" clId="{BAE19428-6792-456E-96DA-9766D196E8DA}" dt="2022-01-03T12:50:43.216" v="7" actId="1076"/>
        <pc:sldMkLst>
          <pc:docMk/>
          <pc:sldMk cId="368565036" sldId="262"/>
        </pc:sldMkLst>
        <pc:spChg chg="mod">
          <ac:chgData name="Childrens" userId="811ade1cd5366983" providerId="LiveId" clId="{BAE19428-6792-456E-96DA-9766D196E8DA}" dt="2022-01-03T12:50:43.216" v="7" actId="1076"/>
          <ac:spMkLst>
            <pc:docMk/>
            <pc:sldMk cId="368565036" sldId="262"/>
            <ac:spMk id="7" creationId="{7D9FC44B-8606-2B44-9C8B-102D7B74026A}"/>
          </ac:spMkLst>
        </pc:spChg>
        <pc:graphicFrameChg chg="mod modGraphic">
          <ac:chgData name="Childrens" userId="811ade1cd5366983" providerId="LiveId" clId="{BAE19428-6792-456E-96DA-9766D196E8DA}" dt="2022-01-03T12:50:32.809" v="5" actId="1076"/>
          <ac:graphicFrameMkLst>
            <pc:docMk/>
            <pc:sldMk cId="368565036" sldId="262"/>
            <ac:graphicFrameMk id="5" creationId="{8F926881-2903-8447-8F5B-88A8099E29CD}"/>
          </ac:graphicFrameMkLst>
        </pc:graphicFrameChg>
        <pc:picChg chg="mod">
          <ac:chgData name="Childrens" userId="811ade1cd5366983" providerId="LiveId" clId="{BAE19428-6792-456E-96DA-9766D196E8DA}" dt="2022-01-03T12:50:37.655" v="6" actId="14100"/>
          <ac:picMkLst>
            <pc:docMk/>
            <pc:sldMk cId="368565036" sldId="262"/>
            <ac:picMk id="6" creationId="{59CA2262-1362-F34F-B8DB-990A972A810D}"/>
          </ac:picMkLst>
        </pc:picChg>
      </pc:sldChg>
    </pc:docChg>
  </pc:docChgLst>
  <pc:docChgLst>
    <pc:chgData name="Childrens" userId="811ade1cd5366983" providerId="LiveId" clId="{58BF94CB-9C9E-445A-97BB-58ED22E88C88}"/>
    <pc:docChg chg="undo custSel modSld">
      <pc:chgData name="Childrens" userId="811ade1cd5366983" providerId="LiveId" clId="{58BF94CB-9C9E-445A-97BB-58ED22E88C88}" dt="2021-12-28T14:56:33.665" v="328" actId="166"/>
      <pc:docMkLst>
        <pc:docMk/>
      </pc:docMkLst>
      <pc:sldChg chg="addSp delSp modSp mod">
        <pc:chgData name="Childrens" userId="811ade1cd5366983" providerId="LiveId" clId="{58BF94CB-9C9E-445A-97BB-58ED22E88C88}" dt="2021-12-28T14:56:33.665" v="328" actId="166"/>
        <pc:sldMkLst>
          <pc:docMk/>
          <pc:sldMk cId="368565036" sldId="262"/>
        </pc:sldMkLst>
        <pc:spChg chg="mod">
          <ac:chgData name="Childrens" userId="811ade1cd5366983" providerId="LiveId" clId="{58BF94CB-9C9E-445A-97BB-58ED22E88C88}" dt="2021-12-28T14:39:36.312" v="190" actId="1076"/>
          <ac:spMkLst>
            <pc:docMk/>
            <pc:sldMk cId="368565036" sldId="262"/>
            <ac:spMk id="7" creationId="{7D9FC44B-8606-2B44-9C8B-102D7B74026A}"/>
          </ac:spMkLst>
        </pc:spChg>
        <pc:graphicFrameChg chg="mod ord modGraphic">
          <ac:chgData name="Childrens" userId="811ade1cd5366983" providerId="LiveId" clId="{58BF94CB-9C9E-445A-97BB-58ED22E88C88}" dt="2021-12-28T14:56:33.665" v="328" actId="166"/>
          <ac:graphicFrameMkLst>
            <pc:docMk/>
            <pc:sldMk cId="368565036" sldId="262"/>
            <ac:graphicFrameMk id="5" creationId="{8F926881-2903-8447-8F5B-88A8099E29CD}"/>
          </ac:graphicFrameMkLst>
        </pc:graphicFrameChg>
        <pc:picChg chg="add del mod">
          <ac:chgData name="Childrens" userId="811ade1cd5366983" providerId="LiveId" clId="{58BF94CB-9C9E-445A-97BB-58ED22E88C88}" dt="2021-12-28T13:16:30.488" v="10" actId="478"/>
          <ac:picMkLst>
            <pc:docMk/>
            <pc:sldMk cId="368565036" sldId="262"/>
            <ac:picMk id="3" creationId="{2E09C9B4-1CDF-4906-BF64-861E991FD06A}"/>
          </ac:picMkLst>
        </pc:picChg>
        <pc:picChg chg="add del mod ord">
          <ac:chgData name="Childrens" userId="811ade1cd5366983" providerId="LiveId" clId="{58BF94CB-9C9E-445A-97BB-58ED22E88C88}" dt="2021-12-28T14:51:12.135" v="208" actId="171"/>
          <ac:picMkLst>
            <pc:docMk/>
            <pc:sldMk cId="368565036" sldId="262"/>
            <ac:picMk id="6" creationId="{59CA2262-1362-F34F-B8DB-990A972A810D}"/>
          </ac:picMkLst>
        </pc:picChg>
        <pc:picChg chg="mod ord">
          <ac:chgData name="Childrens" userId="811ade1cd5366983" providerId="LiveId" clId="{58BF94CB-9C9E-445A-97BB-58ED22E88C88}" dt="2021-12-28T14:52:50.785" v="254" actId="1076"/>
          <ac:picMkLst>
            <pc:docMk/>
            <pc:sldMk cId="368565036" sldId="262"/>
            <ac:picMk id="8" creationId="{AA15F872-D0E0-4B29-81C1-BBC70895FBE8}"/>
          </ac:picMkLst>
        </pc:picChg>
        <pc:picChg chg="mod ord">
          <ac:chgData name="Childrens" userId="811ade1cd5366983" providerId="LiveId" clId="{58BF94CB-9C9E-445A-97BB-58ED22E88C88}" dt="2021-12-28T14:52:19.055" v="220" actId="1076"/>
          <ac:picMkLst>
            <pc:docMk/>
            <pc:sldMk cId="368565036" sldId="262"/>
            <ac:picMk id="10" creationId="{01FFD9F3-32C3-4A35-91E5-A335B47D7DDA}"/>
          </ac:picMkLst>
        </pc:picChg>
        <pc:picChg chg="mod ord">
          <ac:chgData name="Childrens" userId="811ade1cd5366983" providerId="LiveId" clId="{58BF94CB-9C9E-445A-97BB-58ED22E88C88}" dt="2021-12-28T14:53:22.593" v="282" actId="1076"/>
          <ac:picMkLst>
            <pc:docMk/>
            <pc:sldMk cId="368565036" sldId="262"/>
            <ac:picMk id="12" creationId="{6A1377C4-A464-48DE-B1C1-1940D4D9F095}"/>
          </ac:picMkLst>
        </pc:picChg>
        <pc:picChg chg="add mod ord">
          <ac:chgData name="Childrens" userId="811ade1cd5366983" providerId="LiveId" clId="{58BF94CB-9C9E-445A-97BB-58ED22E88C88}" dt="2021-12-28T14:55:07.345" v="327" actId="14100"/>
          <ac:picMkLst>
            <pc:docMk/>
            <pc:sldMk cId="368565036" sldId="262"/>
            <ac:picMk id="13" creationId="{9F90B30F-ACB0-415A-B077-B500FA487A70}"/>
          </ac:picMkLst>
        </pc:picChg>
        <pc:picChg chg="mod ord">
          <ac:chgData name="Childrens" userId="811ade1cd5366983" providerId="LiveId" clId="{58BF94CB-9C9E-445A-97BB-58ED22E88C88}" dt="2021-12-28T14:53:25.899" v="283" actId="1076"/>
          <ac:picMkLst>
            <pc:docMk/>
            <pc:sldMk cId="368565036" sldId="262"/>
            <ac:picMk id="14" creationId="{B5F24DDD-0CEF-413A-8E53-D2C82EC4CC43}"/>
          </ac:picMkLst>
        </pc:picChg>
        <pc:picChg chg="mod ord">
          <ac:chgData name="Childrens" userId="811ade1cd5366983" providerId="LiveId" clId="{58BF94CB-9C9E-445A-97BB-58ED22E88C88}" dt="2021-12-28T14:54:25.237" v="319" actId="1076"/>
          <ac:picMkLst>
            <pc:docMk/>
            <pc:sldMk cId="368565036" sldId="262"/>
            <ac:picMk id="16" creationId="{1A388EF4-E633-4876-87B0-8F409721388E}"/>
          </ac:picMkLst>
        </pc:picChg>
        <pc:picChg chg="mod ord">
          <ac:chgData name="Childrens" userId="811ade1cd5366983" providerId="LiveId" clId="{58BF94CB-9C9E-445A-97BB-58ED22E88C88}" dt="2021-12-28T14:53:27.783" v="284" actId="1076"/>
          <ac:picMkLst>
            <pc:docMk/>
            <pc:sldMk cId="368565036" sldId="262"/>
            <ac:picMk id="18" creationId="{75908DCA-156A-4462-821A-3B8535CC36A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7B1D2-9F17-4663-A56A-1D4FDDDD4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A4C60-0044-49F2-BD97-31268F3CD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6F60-9A97-4847-B642-84AB6594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E59F2-44BB-4B62-8974-EDF5DB48F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BE709-C3F2-4086-B9A4-616BA3B4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87E0-DF31-4547-8677-C2979D8DB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B2E45-44B0-4752-831D-5414958F7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75C10-580F-497A-AFBA-168AE9AF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4929B-93CE-42A0-AFE5-C33519AC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2DE16-8FB0-4174-9554-8E15AD5E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6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51DCE-6D6B-4734-A26F-CF92976A0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E6803-C43A-4410-A6E9-4865B092A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E02D1-FB25-4C8E-8319-1B381311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AA45B-A18A-4D70-B3AD-F7B3F3EF1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15ED8-F896-490E-85A4-7EA396DA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12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58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30"/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60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02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58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330">
                <a:solidFill>
                  <a:schemeClr val="tx1"/>
                </a:solidFill>
              </a:defRPr>
            </a:lvl1pPr>
            <a:lvl2pPr marL="443777" indent="0">
              <a:buNone/>
              <a:defRPr sz="1941">
                <a:solidFill>
                  <a:schemeClr val="tx1">
                    <a:tint val="75000"/>
                  </a:schemeClr>
                </a:solidFill>
              </a:defRPr>
            </a:lvl2pPr>
            <a:lvl3pPr marL="887553" indent="0">
              <a:buNone/>
              <a:defRPr sz="1747">
                <a:solidFill>
                  <a:schemeClr val="tx1">
                    <a:tint val="75000"/>
                  </a:schemeClr>
                </a:solidFill>
              </a:defRPr>
            </a:lvl3pPr>
            <a:lvl4pPr marL="1331330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4pPr>
            <a:lvl5pPr marL="1775106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5pPr>
            <a:lvl6pPr marL="2218883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6pPr>
            <a:lvl7pPr marL="2662660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7pPr>
            <a:lvl8pPr marL="3106436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8pPr>
            <a:lvl9pPr marL="3550213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4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06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330" b="1"/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330" b="1"/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99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96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63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1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06"/>
            </a:lvl1pPr>
            <a:lvl2pPr>
              <a:defRPr sz="2718"/>
            </a:lvl2pPr>
            <a:lvl3pPr>
              <a:defRPr sz="2330"/>
            </a:lvl3pPr>
            <a:lvl4pPr>
              <a:defRPr sz="1941"/>
            </a:lvl4pPr>
            <a:lvl5pPr>
              <a:defRPr sz="1941"/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553"/>
            </a:lvl1pPr>
            <a:lvl2pPr marL="443777" indent="0">
              <a:buNone/>
              <a:defRPr sz="1359"/>
            </a:lvl2pPr>
            <a:lvl3pPr marL="887553" indent="0">
              <a:buNone/>
              <a:defRPr sz="1165"/>
            </a:lvl3pPr>
            <a:lvl4pPr marL="1331330" indent="0">
              <a:buNone/>
              <a:defRPr sz="971"/>
            </a:lvl4pPr>
            <a:lvl5pPr marL="1775106" indent="0">
              <a:buNone/>
              <a:defRPr sz="971"/>
            </a:lvl5pPr>
            <a:lvl6pPr marL="2218883" indent="0">
              <a:buNone/>
              <a:defRPr sz="971"/>
            </a:lvl6pPr>
            <a:lvl7pPr marL="2662660" indent="0">
              <a:buNone/>
              <a:defRPr sz="971"/>
            </a:lvl7pPr>
            <a:lvl8pPr marL="3106436" indent="0">
              <a:buNone/>
              <a:defRPr sz="971"/>
            </a:lvl8pPr>
            <a:lvl9pPr marL="3550213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1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4268D-49E3-4C0B-B992-AC82C06A3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6F581-0D08-48A9-A597-3B8B8CCBB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58C35-B2CF-4949-9F84-AF50D2B0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411CB-998D-4E89-A84C-90B1B5E8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703EB-E0CB-45A2-9612-04698F19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29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1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06"/>
            </a:lvl1pPr>
            <a:lvl2pPr marL="443777" indent="0">
              <a:buNone/>
              <a:defRPr sz="2718"/>
            </a:lvl2pPr>
            <a:lvl3pPr marL="887553" indent="0">
              <a:buNone/>
              <a:defRPr sz="2330"/>
            </a:lvl3pPr>
            <a:lvl4pPr marL="1331330" indent="0">
              <a:buNone/>
              <a:defRPr sz="1941"/>
            </a:lvl4pPr>
            <a:lvl5pPr marL="1775106" indent="0">
              <a:buNone/>
              <a:defRPr sz="1941"/>
            </a:lvl5pPr>
            <a:lvl6pPr marL="2218883" indent="0">
              <a:buNone/>
              <a:defRPr sz="1941"/>
            </a:lvl6pPr>
            <a:lvl7pPr marL="2662660" indent="0">
              <a:buNone/>
              <a:defRPr sz="1941"/>
            </a:lvl7pPr>
            <a:lvl8pPr marL="3106436" indent="0">
              <a:buNone/>
              <a:defRPr sz="1941"/>
            </a:lvl8pPr>
            <a:lvl9pPr marL="3550213" indent="0">
              <a:buNone/>
              <a:defRPr sz="194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553"/>
            </a:lvl1pPr>
            <a:lvl2pPr marL="443777" indent="0">
              <a:buNone/>
              <a:defRPr sz="1359"/>
            </a:lvl2pPr>
            <a:lvl3pPr marL="887553" indent="0">
              <a:buNone/>
              <a:defRPr sz="1165"/>
            </a:lvl3pPr>
            <a:lvl4pPr marL="1331330" indent="0">
              <a:buNone/>
              <a:defRPr sz="971"/>
            </a:lvl4pPr>
            <a:lvl5pPr marL="1775106" indent="0">
              <a:buNone/>
              <a:defRPr sz="971"/>
            </a:lvl5pPr>
            <a:lvl6pPr marL="2218883" indent="0">
              <a:buNone/>
              <a:defRPr sz="971"/>
            </a:lvl6pPr>
            <a:lvl7pPr marL="2662660" indent="0">
              <a:buNone/>
              <a:defRPr sz="971"/>
            </a:lvl7pPr>
            <a:lvl8pPr marL="3106436" indent="0">
              <a:buNone/>
              <a:defRPr sz="971"/>
            </a:lvl8pPr>
            <a:lvl9pPr marL="3550213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47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52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3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5821-6306-4AE0-A562-01486CF30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14E73-9EB3-44A7-860F-9A24A75AA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0A794-AD9E-4D55-94A7-41CA63FB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3FC61-BF06-44D4-9AC7-B6BFB085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84489-D1D6-4EB5-90E0-CC1D6433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5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2946E-790D-4976-8F68-CCBD7300D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8BC63-DAA6-4368-A1CF-3ADB2D960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A678F-01BA-4B53-AFF6-3E66264EB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E14E1-3DB8-4483-A447-54AA636A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AB097-0AC2-4270-B8A4-B0786375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7535C-3234-4EF6-A115-9AA3BAD3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2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95148-B7D8-4330-B800-DF054536A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ECE8A-0513-48E1-ACEF-88E8994E9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0E118-D48D-42F1-AC54-76E03C9B0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BC92E-3C4E-4007-89D9-8203E2FCD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6CEA2-F652-459F-B4BD-6ABB94064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E381ED-46E6-462A-A2B8-714FA110F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A8BD0-BB5A-4A0B-89FC-A8A72BD7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22090-1FC9-485E-B614-F871B658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2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4599-6734-4BE0-9B51-E2AE5DF22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87EB03-92E6-4C64-A965-4CE7CAC45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E9F37-B875-493A-A8CF-31FA8AA9B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00D819-1BE3-4AD1-95C0-1FB09BF5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7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F5097B-D35A-44B6-9AF2-3322B723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830B58-37CB-4159-AD38-6386ED870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92800-A217-48B0-92D2-FF08BF71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7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4A5A5-79CD-4064-B05D-02775873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DB6E4-5615-42B5-85C4-78579C879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A20EE-9ADA-4528-A928-9C9497A14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3343B-F0F7-4C3D-8170-28F16FEE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ADAD8-0611-4037-9AB6-A691B4C9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541D9-80CD-42BE-A5B6-29F58A939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00E2-0B20-4588-B986-057B94EB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DF055-D49A-4640-A2C3-AE5202A71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3CA23-B7FB-4DFC-8E12-69AFED32B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DE42B-1D47-4ADD-A946-B6A24CF1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5832B-DD8E-40F0-9F28-4F92BE1F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70FB7-7582-4DDF-A931-DC23238A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8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FA3BAE-340A-4176-BEF3-045CEB789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88D2A-3390-4DD8-8EE8-83C6F3629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A2AD7-3748-487A-B0EB-B7E4B9D1C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E1C0-4C7D-49CC-AECE-63FDCAAEF8BC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6C469-4F22-4B27-A2E6-A1323D53C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3B65F-ED81-47F2-B48A-EDAC1D5DF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9E222-A3F2-4074-89AE-92DCAF94D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17D3-AFF1-1242-9897-E7D05E381392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120B0-BAF6-6842-ABA0-DB729903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4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sz="42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30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752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59CA2262-1362-F34F-B8DB-990A972A8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790" y="292365"/>
            <a:ext cx="7945083" cy="6608527"/>
          </a:xfrm>
          <a:prstGeom prst="rect">
            <a:avLst/>
          </a:prstGeom>
          <a:noFill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F90B30F-ACB0-415A-B077-B500FA487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3136" y="5053245"/>
            <a:ext cx="826866" cy="6193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9FC44B-8606-2B44-9C8B-102D7B74026A}"/>
              </a:ext>
            </a:extLst>
          </p:cNvPr>
          <p:cNvSpPr txBox="1"/>
          <p:nvPr/>
        </p:nvSpPr>
        <p:spPr>
          <a:xfrm>
            <a:off x="3005449" y="320719"/>
            <a:ext cx="6828551" cy="1178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3433"/>
            <a:r>
              <a:rPr lang="en-US" sz="7059" b="1" dirty="0">
                <a:solidFill>
                  <a:srgbClr val="9A3631"/>
                </a:solidFill>
                <a:latin typeface="Caecilia LT Std Roman" pitchFamily="2" charset="0"/>
              </a:rPr>
              <a:t>JANUARY 2022</a:t>
            </a:r>
          </a:p>
        </p:txBody>
      </p:sp>
      <p:pic>
        <p:nvPicPr>
          <p:cNvPr id="10" name="Picture 9" descr="Diagram, venn diagram&#10;&#10;Description automatically generated">
            <a:extLst>
              <a:ext uri="{FF2B5EF4-FFF2-40B4-BE49-F238E27FC236}">
                <a16:creationId xmlns:a16="http://schemas.microsoft.com/office/drawing/2014/main" id="{01FFD9F3-32C3-4A35-91E5-A335B47D7D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97002" y="3703061"/>
            <a:ext cx="1775289" cy="857415"/>
          </a:xfrm>
          <a:prstGeom prst="rect">
            <a:avLst/>
          </a:prstGeom>
        </p:spPr>
      </p:pic>
      <p:pic>
        <p:nvPicPr>
          <p:cNvPr id="16" name="Picture 1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388EF4-E633-4876-87B0-8F40972138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1083" y="5620382"/>
            <a:ext cx="927382" cy="66241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5908DCA-156A-4462-821A-3B8535CC36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7810" y="4572178"/>
            <a:ext cx="540330" cy="461992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B5F24DDD-0CEF-413A-8E53-D2C82EC4CC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9209" y="4551832"/>
            <a:ext cx="647452" cy="581181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A15F872-D0E0-4B29-81C1-BBC70895FB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19725" y="3133283"/>
            <a:ext cx="1315049" cy="1418549"/>
          </a:xfrm>
          <a:prstGeom prst="rect">
            <a:avLst/>
          </a:prstGeom>
        </p:spPr>
      </p:pic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6A1377C4-A464-48DE-B1C1-1940D4D9F09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81630" y="3253699"/>
            <a:ext cx="838810" cy="898724"/>
          </a:xfrm>
          <a:prstGeom prst="rect">
            <a:avLst/>
          </a:prstGeom>
        </p:spPr>
      </p:pic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8F926881-2903-8447-8F5B-88A8099E2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467414"/>
              </p:ext>
            </p:extLst>
          </p:nvPr>
        </p:nvGraphicFramePr>
        <p:xfrm>
          <a:off x="2281998" y="1733525"/>
          <a:ext cx="7801875" cy="4933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8470">
                  <a:extLst>
                    <a:ext uri="{9D8B030D-6E8A-4147-A177-3AD203B41FA5}">
                      <a16:colId xmlns:a16="http://schemas.microsoft.com/office/drawing/2014/main" val="4215237434"/>
                    </a:ext>
                  </a:extLst>
                </a:gridCol>
                <a:gridCol w="1564955">
                  <a:extLst>
                    <a:ext uri="{9D8B030D-6E8A-4147-A177-3AD203B41FA5}">
                      <a16:colId xmlns:a16="http://schemas.microsoft.com/office/drawing/2014/main" val="3224523456"/>
                    </a:ext>
                  </a:extLst>
                </a:gridCol>
                <a:gridCol w="1551984">
                  <a:extLst>
                    <a:ext uri="{9D8B030D-6E8A-4147-A177-3AD203B41FA5}">
                      <a16:colId xmlns:a16="http://schemas.microsoft.com/office/drawing/2014/main" val="3614988223"/>
                    </a:ext>
                  </a:extLst>
                </a:gridCol>
                <a:gridCol w="1670145">
                  <a:extLst>
                    <a:ext uri="{9D8B030D-6E8A-4147-A177-3AD203B41FA5}">
                      <a16:colId xmlns:a16="http://schemas.microsoft.com/office/drawing/2014/main" val="2290546563"/>
                    </a:ext>
                  </a:extLst>
                </a:gridCol>
                <a:gridCol w="1456321">
                  <a:extLst>
                    <a:ext uri="{9D8B030D-6E8A-4147-A177-3AD203B41FA5}">
                      <a16:colId xmlns:a16="http://schemas.microsoft.com/office/drawing/2014/main" val="1031022305"/>
                    </a:ext>
                  </a:extLst>
                </a:gridCol>
              </a:tblGrid>
              <a:tr h="274423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Tuesday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Wednesday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Thursday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</a:p>
                  </a:txBody>
                  <a:tcPr marL="88577" marR="88577" marT="44288" marB="44288"/>
                </a:tc>
                <a:extLst>
                  <a:ext uri="{0D108BD9-81ED-4DB2-BD59-A6C34878D82A}">
                    <a16:rowId xmlns:a16="http://schemas.microsoft.com/office/drawing/2014/main" val="988363277"/>
                  </a:ext>
                </a:extLst>
              </a:tr>
              <a:tr h="345570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577" marR="88577" marT="44288" marB="44288"/>
                </a:tc>
                <a:extLst>
                  <a:ext uri="{0D108BD9-81ED-4DB2-BD59-A6C34878D82A}">
                    <a16:rowId xmlns:a16="http://schemas.microsoft.com/office/drawing/2014/main" val="2013111959"/>
                  </a:ext>
                </a:extLst>
              </a:tr>
              <a:tr h="870442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</a:t>
                      </a:r>
                      <a:b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Drinking Straw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    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             Spaghetti Day 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 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Bird Day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    Apple Tree 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Toddler Art: </a:t>
                      </a: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Puffy   Paint  Moon Art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  </a:t>
                      </a:r>
                    </a:p>
                  </a:txBody>
                  <a:tcPr marL="88577" marR="88577" marT="44288" marB="44288"/>
                </a:tc>
                <a:extLst>
                  <a:ext uri="{0D108BD9-81ED-4DB2-BD59-A6C34878D82A}">
                    <a16:rowId xmlns:a16="http://schemas.microsoft.com/office/drawing/2014/main" val="1203608943"/>
                  </a:ext>
                </a:extLst>
              </a:tr>
              <a:tr h="1185343">
                <a:tc>
                  <a:txBody>
                    <a:bodyPr/>
                    <a:lstStyle/>
                    <a:p>
                      <a:pPr marL="0" marR="0" lvl="0" indent="0" algn="l" defTabSz="8875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marL="0" marR="0" lvl="0" indent="0" algn="ctr" defTabSz="8875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8875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Infant 1&amp;2 Sensory:</a:t>
                      </a:r>
                    </a:p>
                    <a:p>
                      <a:pPr marL="0" marR="0" lvl="0" indent="0" algn="ctr" defTabSz="8875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Toes In  Flour</a:t>
                      </a: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 Your Name in Morse Code 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Save a Life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Blood Drive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1:30PM-5:00PM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Wear a Silly Hat </a:t>
                      </a:r>
                    </a:p>
                  </a:txBody>
                  <a:tcPr marL="88577" marR="88577" marT="44288" marB="44288"/>
                </a:tc>
                <a:extLst>
                  <a:ext uri="{0D108BD9-81ED-4DB2-BD59-A6C34878D82A}">
                    <a16:rowId xmlns:a16="http://schemas.microsoft.com/office/drawing/2014/main" val="2597382949"/>
                  </a:ext>
                </a:extLst>
              </a:tr>
              <a:tr h="1047567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  <a:p>
                      <a:pPr algn="ctr"/>
                      <a:r>
                        <a:rPr lang="en-US" sz="1100" b="1" dirty="0"/>
                        <a:t>We Have Dreams</a:t>
                      </a:r>
                    </a:p>
                    <a:p>
                      <a:pPr algn="ctr"/>
                      <a:r>
                        <a:rPr lang="en-US" sz="1100" b="1" dirty="0"/>
                        <a:t>Too !</a:t>
                      </a:r>
                    </a:p>
                    <a:p>
                      <a:pPr algn="ctr"/>
                      <a:r>
                        <a:rPr lang="en-US" sz="1100" b="1" dirty="0"/>
                        <a:t>MLK Jr.</a:t>
                      </a:r>
                    </a:p>
                    <a:p>
                      <a:pPr algn="ctr"/>
                      <a:r>
                        <a:rPr lang="en-US" sz="1100" b="1" dirty="0"/>
                        <a:t>Activity </a:t>
                      </a: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Preschool 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Handwriting </a:t>
                      </a: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P</a:t>
                      </a: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Popcorn Balls 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</a:p>
                    <a:p>
                      <a:pPr algn="ctr"/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Quest:</a:t>
                      </a: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you create a snowflake</a:t>
                      </a:r>
                    </a:p>
                  </a:txBody>
                  <a:tcPr marL="88577" marR="88577" marT="44288" marB="44288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88577" marR="88577" marT="44288" marB="44288"/>
                </a:tc>
                <a:extLst>
                  <a:ext uri="{0D108BD9-81ED-4DB2-BD59-A6C34878D82A}">
                    <a16:rowId xmlns:a16="http://schemas.microsoft.com/office/drawing/2014/main" val="600157576"/>
                  </a:ext>
                </a:extLst>
              </a:tr>
              <a:tr h="1063963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88577" marR="88577" marT="44288" marB="44288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       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Infant 3: </a:t>
                      </a: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Wrap Painting </a:t>
                      </a:r>
                    </a:p>
                  </a:txBody>
                  <a:tcPr marL="88577" marR="88577" marT="44288" marB="4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88577" marR="88577" marT="44288" marB="4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A Kazoo</a:t>
                      </a:r>
                    </a:p>
                  </a:txBody>
                  <a:tcPr marL="88577" marR="88577" marT="44288" marB="44288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  <a:p>
                      <a:pPr algn="ctr"/>
                      <a:r>
                        <a:rPr lang="en-US" sz="1100" dirty="0"/>
                        <a:t>Parent’s Night Out</a:t>
                      </a:r>
                    </a:p>
                    <a:p>
                      <a:pPr algn="ctr"/>
                      <a:r>
                        <a:rPr lang="en-US" sz="1100" dirty="0"/>
                        <a:t>6:30-11 pm </a:t>
                      </a:r>
                    </a:p>
                    <a:p>
                      <a:pPr algn="ctr"/>
                      <a:r>
                        <a:rPr lang="en-US" sz="1100" b="1" dirty="0"/>
                        <a:t>St. Jude </a:t>
                      </a:r>
                    </a:p>
                    <a:p>
                      <a:pPr algn="ctr"/>
                      <a:r>
                        <a:rPr lang="en-US" sz="1100" b="1" dirty="0"/>
                        <a:t>Trike-a-Thon</a:t>
                      </a:r>
                    </a:p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577" marR="88577" marT="44288" marB="4428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804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6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118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Caecilia LT Std Roman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Childrens</dc:creator>
  <cp:lastModifiedBy>Childrens</cp:lastModifiedBy>
  <cp:revision>1</cp:revision>
  <dcterms:created xsi:type="dcterms:W3CDTF">2021-12-27T21:30:14Z</dcterms:created>
  <dcterms:modified xsi:type="dcterms:W3CDTF">2022-01-03T12:50:45Z</dcterms:modified>
</cp:coreProperties>
</file>