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2" r:id="rId3"/>
    <p:sldId id="256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3349" autoAdjust="0"/>
  </p:normalViewPr>
  <p:slideViewPr>
    <p:cSldViewPr>
      <p:cViewPr varScale="1">
        <p:scale>
          <a:sx n="86" d="100"/>
          <a:sy n="86" d="100"/>
        </p:scale>
        <p:origin x="1291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840" cy="464820"/>
          </a:xfrm>
          <a:prstGeom prst="rect">
            <a:avLst/>
          </a:prstGeom>
        </p:spPr>
        <p:txBody>
          <a:bodyPr vert="horz" lIns="93109" tIns="46554" rIns="93109" bIns="465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3109" tIns="46554" rIns="93109" bIns="46554" rtlCol="0"/>
          <a:lstStyle>
            <a:lvl1pPr algn="r">
              <a:defRPr sz="1200"/>
            </a:lvl1pPr>
          </a:lstStyle>
          <a:p>
            <a:fld id="{7130E3D6-1F55-4998-B02A-63AC0545827C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9" tIns="46554" rIns="93109" bIns="4655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09" tIns="46554" rIns="93109" bIns="4655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6"/>
            <a:ext cx="3037840" cy="464820"/>
          </a:xfrm>
          <a:prstGeom prst="rect">
            <a:avLst/>
          </a:prstGeom>
        </p:spPr>
        <p:txBody>
          <a:bodyPr vert="horz" lIns="93109" tIns="46554" rIns="93109" bIns="465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66"/>
            <a:ext cx="3037840" cy="464820"/>
          </a:xfrm>
          <a:prstGeom prst="rect">
            <a:avLst/>
          </a:prstGeom>
        </p:spPr>
        <p:txBody>
          <a:bodyPr vert="horz" lIns="93109" tIns="46554" rIns="93109" bIns="46554" rtlCol="0" anchor="b"/>
          <a:lstStyle>
            <a:lvl1pPr algn="r">
              <a:defRPr sz="1200"/>
            </a:lvl1pPr>
          </a:lstStyle>
          <a:p>
            <a:fld id="{13889006-A52F-4D81-AD7E-AC2CB71026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96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89006-A52F-4D81-AD7E-AC2CB71026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87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89006-A52F-4D81-AD7E-AC2CB7102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84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89006-A52F-4D81-AD7E-AC2CB710261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87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31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30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2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7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06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76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4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3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1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6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89BD0-B572-42B4-B3F9-E1692A18F282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00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1"/>
          <a:stretch/>
        </p:blipFill>
        <p:spPr bwMode="auto">
          <a:xfrm>
            <a:off x="7939442" y="5347585"/>
            <a:ext cx="1096084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0"/>
            <a:ext cx="1661826" cy="1246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mage result for toast and butter clip 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200"/>
            <a:ext cx="1347139" cy="133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290638" cy="540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34834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Childrens Lighthouse Menu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872150"/>
              </p:ext>
            </p:extLst>
          </p:nvPr>
        </p:nvGraphicFramePr>
        <p:xfrm>
          <a:off x="1070019" y="1223666"/>
          <a:ext cx="7308762" cy="4952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0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5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7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700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Monday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Tuesday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Friday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6898">
                <a:tc>
                  <a:txBody>
                    <a:bodyPr/>
                    <a:lstStyle/>
                    <a:p>
                      <a:r>
                        <a:rPr lang="en-US" sz="1600" b="1" dirty="0"/>
                        <a:t>Breakfast</a:t>
                      </a:r>
                    </a:p>
                    <a:p>
                      <a:pPr algn="ctr"/>
                      <a:r>
                        <a:rPr lang="en-US" sz="1400" b="0" i="0" baseline="30000" dirty="0"/>
                        <a:t>Low Sugar/High Protein Cereals</a:t>
                      </a:r>
                      <a:endParaRPr lang="en-US" sz="1600" b="0" i="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/>
                        <a:t>Fruit Smoothies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/>
                        <a:t>Cereal w/Organic Milk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endParaRPr lang="en-US" sz="1000" baseline="0" dirty="0"/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i="1" baseline="0" dirty="0"/>
                        <a:t>Bacon, Egg, &amp; Cheese Sandwich (Schoolers)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Greek Yogurt Breakfast Bark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Cereal w/Organic 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baseline="0" dirty="0"/>
                        <a:t>Sausage Kolaches (Schoolers)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Overnight Oats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Cereal w/Organic 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Bacon, Egg, and Cheese Taco (Schoolers)</a:t>
                      </a:r>
                      <a:endParaRPr lang="en-US" sz="100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Greek Yogurt Breakfast Bark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Cereal w/Organic 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baseline="0" dirty="0"/>
                        <a:t>French Toast Sticks and Sausage (Schoolers)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Berry Smoothies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Cereal w/Organic 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baseline="0" dirty="0"/>
                        <a:t>Homemade Fruit Muffins and Bacon (Schoolers</a:t>
                      </a:r>
                      <a:r>
                        <a:rPr lang="en-US" sz="1000" baseline="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9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AM Snack</a:t>
                      </a:r>
                      <a:endParaRPr lang="en-US" sz="1600" b="0" i="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Bacon, Egg, and Cheese Biscuit Sandwich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Sausage Kolaches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French Toast Sticks w/Homemade Fruit Syrup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Sausage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Tacos (Bacon, Egg &amp; Cheese)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Homemade Fruit Muffins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Bacon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3678">
                <a:tc>
                  <a:txBody>
                    <a:bodyPr/>
                    <a:lstStyle/>
                    <a:p>
                      <a:r>
                        <a:rPr lang="en-US" sz="1600" b="1" dirty="0"/>
                        <a:t>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/>
                        <a:t>Chicken and Cheese Fajita Tacos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/>
                        <a:t>Lettuce and Tomato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/>
                        <a:t>Refried Beans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/>
                        <a:t>Oranges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/>
                        <a:t>Organic Milk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/>
                        <a:t>+Veggie Crumbles or Bean/Cheese Tacos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endParaRPr lang="en-US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Meatball Subs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/>
                        <a:t>Cucumbers w/Homemade Ranch Dip/ Cooked Carrots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/>
                        <a:t>Mixed Fruit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/>
                        <a:t>Organic Milk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/>
                        <a:t>+Veggie Meatballs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Chicken Parmesan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Spaghetti w/Marinara Sauce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Green Beans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Organic Milk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+Veggie Chicken Parmesan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/>
                        <a:t>Steak Fingers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Mashed Potatoes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/>
                        <a:t>Applesauce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/>
                        <a:t>Broccoli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/>
                        <a:t>Organic Milk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/>
                        <a:t>+Veggie Nuggets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Cheese Pizza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Cooked Carrots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Pears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Organic Milk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166">
                <a:tc>
                  <a:txBody>
                    <a:bodyPr/>
                    <a:lstStyle/>
                    <a:p>
                      <a:r>
                        <a:rPr lang="en-US" sz="1600" b="1" dirty="0"/>
                        <a:t>PM Snack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Yogurt Parfaits (yogurt, berries, granola)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Turkey and Cheese with Whole-Wheat Crackers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Pretzels and Watermelon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Rice Cakes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Apple Slices and Graham Crackers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71626" y="762000"/>
            <a:ext cx="1538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Menu 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14499" y="6071681"/>
            <a:ext cx="601980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/>
            <a:endParaRPr lang="en-US" sz="1100" dirty="0"/>
          </a:p>
          <a:p>
            <a:pPr marL="173038" indent="-173038"/>
            <a:r>
              <a:rPr lang="en-US" sz="1100" dirty="0"/>
              <a:t>+   Vegetarian options available.                                                                 Water is served with all meals.</a:t>
            </a:r>
          </a:p>
          <a:p>
            <a:pPr marL="173038" indent="-173038"/>
            <a:r>
              <a:rPr lang="en-US" sz="1100" dirty="0"/>
              <a:t>When serving fruits and vegetables:  fresh is best, frozen is next, and canned goods will be used as minimally as possible.</a:t>
            </a:r>
          </a:p>
          <a:p>
            <a:pPr marL="173038" indent="-173038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8920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1"/>
          <a:stretch/>
        </p:blipFill>
        <p:spPr bwMode="auto">
          <a:xfrm>
            <a:off x="7974646" y="5603142"/>
            <a:ext cx="1096084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6" y="5617618"/>
            <a:ext cx="1661826" cy="1246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Image result for toast and butter clip 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200"/>
            <a:ext cx="1347139" cy="133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290638" cy="540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339011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Childrens Lighthouse Menu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425553"/>
              </p:ext>
            </p:extLst>
          </p:nvPr>
        </p:nvGraphicFramePr>
        <p:xfrm>
          <a:off x="1078580" y="1300899"/>
          <a:ext cx="7444108" cy="513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8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7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7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75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399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Monday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Tuesday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Friday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5246">
                <a:tc>
                  <a:txBody>
                    <a:bodyPr/>
                    <a:lstStyle/>
                    <a:p>
                      <a:r>
                        <a:rPr lang="en-US" sz="1600" b="1" dirty="0"/>
                        <a:t>Breakfast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baseline="30000" dirty="0"/>
                        <a:t> </a:t>
                      </a:r>
                      <a:r>
                        <a:rPr lang="en-US" sz="1400" b="0" i="0" baseline="30000" dirty="0"/>
                        <a:t>Low Sugar/High          Protein Cereals</a:t>
                      </a:r>
                    </a:p>
                    <a:p>
                      <a:endParaRPr lang="en-US" sz="1200" b="1" i="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Fruit Smoothies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/>
                        <a:t>Cereal w/Organic Milk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i="1" baseline="0" dirty="0"/>
                        <a:t>Cheddar Cheese Omelet (Schoolers)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Fruit/Granola/Yogurt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Overnight Oatmeal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baseline="0" dirty="0"/>
                        <a:t>Sausage Kolaches (Schoolers)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Greek Yogurt Breakfast Bark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Cereal w/Organic 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Egg, Cheese and Sausage Burrito (Schoolers)</a:t>
                      </a:r>
                      <a:endParaRPr lang="en-US" sz="100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Fruit/Granola/ Yogurt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Cereal w/Organic 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baseline="0" dirty="0"/>
                        <a:t>Waffles and Sausage   (Schoolers)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Berry Yogurt Smoothies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Cereal w/Organic 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baseline="0" dirty="0"/>
                        <a:t>Homemade Fruit Muffins and Bacon (Schoolers</a:t>
                      </a:r>
                      <a:r>
                        <a:rPr lang="en-US" sz="1000" baseline="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AM Snack</a:t>
                      </a:r>
                      <a:endParaRPr lang="en-US" sz="1600" b="0" i="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Cheddar Cheese Omelet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Mixed Fruit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Sausage Kolaches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Applesauce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Egg, Cheese and Sausage Burrito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Waffles w/Homemade Fruit Syrup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Sausage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Homemade Fruit Muffins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Bacon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849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Whole-Grain Cheeseburger w/Lettuce and Tomatoes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Sweet Potato Fries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Pineapple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Organic Milk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+Veggie Burger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000" dirty="0"/>
                        <a:t>Build-Your-Own Tostadas w/Ground Turkey, Beans, Cheese, Lettuce, Tomatoes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000" dirty="0"/>
                        <a:t>Fresh Orange Slices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000" dirty="0"/>
                        <a:t>Organic Milk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000" dirty="0"/>
                        <a:t>+Veggie Protein Crumbles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Beef and Barley Soup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Broccoli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Organic Milk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+Veggie Chicken Strips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/>
                        <a:t>Lasagna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/>
                        <a:t>Cooked Mixed Vegetables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/>
                        <a:t>Tropical Fruit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/>
                        <a:t>Organic Milk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/>
                        <a:t>+Veggie Meatballs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/>
                        <a:t>Grilled Chicken Nuggets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/>
                        <a:t>Mashed Potatoes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/>
                        <a:t>Peas and Carrots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/>
                        <a:t>Peaches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/>
                        <a:t>Organic Milk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/>
                        <a:t>+Veggie Nuggets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9747">
                <a:tc>
                  <a:txBody>
                    <a:bodyPr/>
                    <a:lstStyle/>
                    <a:p>
                      <a:r>
                        <a:rPr lang="en-US" sz="1600" b="1" dirty="0"/>
                        <a:t>PM Snack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Homemade Mini Bagel Cheese Pizzas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Graham Crackers with Yogurt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Cheesy Roll-Ups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Whole Grain Pretzels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Apple Slices/Applesauce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Pinwheels with Cream Cheese and Fresh Fruit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56719" y="801316"/>
            <a:ext cx="161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Menu 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44039" y="5809327"/>
            <a:ext cx="600456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/>
            <a:endParaRPr lang="en-US" sz="1100" dirty="0"/>
          </a:p>
          <a:p>
            <a:pPr marL="173038" indent="-173038"/>
            <a:endParaRPr lang="en-US" sz="1100" dirty="0"/>
          </a:p>
          <a:p>
            <a:pPr marL="173038" indent="-173038"/>
            <a:endParaRPr lang="en-US" sz="1100" dirty="0"/>
          </a:p>
          <a:p>
            <a:pPr marL="173038" indent="-173038"/>
            <a:r>
              <a:rPr lang="en-US" sz="1100" dirty="0"/>
              <a:t>+   Vegetarian options available                                                    Water is served with all meals</a:t>
            </a:r>
          </a:p>
          <a:p>
            <a:pPr marL="173038" indent="-173038"/>
            <a:r>
              <a:rPr lang="en-US" sz="1100" dirty="0"/>
              <a:t>When serving fruits and vegetables:  fresh is best, frozen is next, and canned goods will be used as minimally as possible.</a:t>
            </a:r>
          </a:p>
          <a:p>
            <a:pPr marL="173038" indent="-173038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6173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1"/>
          <a:stretch/>
        </p:blipFill>
        <p:spPr bwMode="auto">
          <a:xfrm>
            <a:off x="7939442" y="5271385"/>
            <a:ext cx="1096084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0"/>
            <a:ext cx="1661826" cy="1246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Image result for toast and butter clip 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0"/>
            <a:ext cx="1347139" cy="133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290638" cy="540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348342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Childrens Lighthouse Menu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997169"/>
              </p:ext>
            </p:extLst>
          </p:nvPr>
        </p:nvGraphicFramePr>
        <p:xfrm>
          <a:off x="917618" y="1159379"/>
          <a:ext cx="7311982" cy="50944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9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9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5245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Monday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Tuesday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Friday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5992">
                <a:tc>
                  <a:txBody>
                    <a:bodyPr/>
                    <a:lstStyle/>
                    <a:p>
                      <a:r>
                        <a:rPr lang="en-US" sz="1600" b="1" dirty="0"/>
                        <a:t>Breakfast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baseline="30000" dirty="0"/>
                        <a:t>Low Sugar/High Protein Cereals</a:t>
                      </a:r>
                      <a:endParaRPr lang="en-US" sz="1800" b="0" i="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Fruit Smoothies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baseline="0" dirty="0"/>
                        <a:t>Cereal w/Organic Milk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i="1" baseline="0" dirty="0"/>
                        <a:t>Bacon, Egg, &amp; Cheese Sandwich (Schoolers)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Fruit/Granola/Yogurt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Overnight Oatmeal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baseline="0" dirty="0"/>
                        <a:t>Pancakes and Sausage      (Schoolers)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Greek Yogurt Breakfast Bark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Cereal w/Organic 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Bacon, Egg, and Cheese Tacos (Schoolers)</a:t>
                      </a:r>
                      <a:endParaRPr lang="en-US" sz="100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Fruit/Granola/ Yogurt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Cereal w/Organic 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baseline="0" dirty="0"/>
                        <a:t>French Toast Sticks and Sausage (Schoolers)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Berry Yogurt Smoothies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Cereal w/Organic 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baseline="0" dirty="0"/>
                        <a:t>Homemade Fruit Muffins and Bacon (Schoolers</a:t>
                      </a:r>
                      <a:r>
                        <a:rPr lang="en-US" sz="1000" baseline="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7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AM Snack</a:t>
                      </a:r>
                      <a:endParaRPr lang="en-US" sz="1600" b="0" i="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Pancakes w/Homemade Fruit Syrup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Sausage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Ham, Egg &amp; </a:t>
                      </a: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Cheese Sandwich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Tacos (Bacon, Egg &amp; Cheese)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Sausage Kolache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Applesauce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Cinnamon Rolls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Bacon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0872">
                <a:tc>
                  <a:txBody>
                    <a:bodyPr/>
                    <a:lstStyle/>
                    <a:p>
                      <a:r>
                        <a:rPr lang="en-US" sz="1600" b="1" dirty="0"/>
                        <a:t>Lunch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BBQ Chicken Sandwich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Green Beans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Fresh Orange Slices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Organic 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+Veggie Burger w/Cheese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Beef, Bean and Cheese Burritos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Corn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Organic 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+Veggie Crumble Taco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Chicken Noodle Soup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French Bread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Peaches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Organic Milk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+Veggie Egg Rolls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Beef and Tomato Ravioli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Broccoli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Pineapple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Organic Milk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+Veggie Meatballs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/>
                        <a:t>Breaded Fish</a:t>
                      </a:r>
                      <a:endParaRPr lang="en-US" sz="1000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/>
                        <a:t>Macaroni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/>
                        <a:t>Peas and Carrots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/>
                        <a:t>Watermelon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/>
                        <a:t>+Veggie Nuggets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0942">
                <a:tc>
                  <a:txBody>
                    <a:bodyPr/>
                    <a:lstStyle/>
                    <a:p>
                      <a:r>
                        <a:rPr lang="en-US" sz="1600" b="1" dirty="0"/>
                        <a:t>PM Snack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Whole Wheat Crackers w/ Mild Cheddar 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Yogurt Parfaits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(With Yogurt, Fruit, and Granola)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000" dirty="0"/>
                        <a:t>Homemade Mini Bagel Cheese Pizzas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Tortilla Chips w/ Warm Refried Beans &amp; Cheese (Soft Tortilla for under 2)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Mozzarella Cheese Sticks with Pretzels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40256" y="762000"/>
            <a:ext cx="1622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Menu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610803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/>
            <a:endParaRPr lang="en-US" sz="1100" dirty="0"/>
          </a:p>
          <a:p>
            <a:pPr marL="173038" indent="-173038"/>
            <a:endParaRPr lang="en-US" sz="1100" dirty="0"/>
          </a:p>
          <a:p>
            <a:pPr marL="173038" indent="-173038"/>
            <a:r>
              <a:rPr lang="en-US" sz="1100" dirty="0"/>
              <a:t>+   Vegetarian options available				Water is served with all meals</a:t>
            </a:r>
          </a:p>
          <a:p>
            <a:pPr marL="173038" indent="-173038"/>
            <a:r>
              <a:rPr lang="en-US" sz="1100" dirty="0"/>
              <a:t>When serving fruits and vegetables:  fresh is best, frozen is next, and canned goods will be used as minimally as possible.</a:t>
            </a:r>
          </a:p>
        </p:txBody>
      </p:sp>
    </p:spTree>
    <p:extLst>
      <p:ext uri="{BB962C8B-B14F-4D97-AF65-F5344CB8AC3E}">
        <p14:creationId xmlns:p14="http://schemas.microsoft.com/office/powerpoint/2010/main" val="169794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106203</TotalTime>
  <Words>814</Words>
  <Application>Microsoft Office PowerPoint</Application>
  <PresentationFormat>On-screen Show (4:3)</PresentationFormat>
  <Paragraphs>227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Aharoni</vt:lpstr>
      <vt:lpstr>Arial</vt:lpstr>
      <vt:lpstr>Arial Unicode MS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Hubert</dc:creator>
  <cp:lastModifiedBy>Allisa Hovis</cp:lastModifiedBy>
  <cp:revision>152</cp:revision>
  <cp:lastPrinted>2020-08-21T15:22:45Z</cp:lastPrinted>
  <dcterms:created xsi:type="dcterms:W3CDTF">2015-09-10T16:45:36Z</dcterms:created>
  <dcterms:modified xsi:type="dcterms:W3CDTF">2020-08-21T16:40:41Z</dcterms:modified>
</cp:coreProperties>
</file>