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0" autoAdjust="0"/>
    <p:restoredTop sz="93349" autoAdjust="0"/>
  </p:normalViewPr>
  <p:slideViewPr>
    <p:cSldViewPr>
      <p:cViewPr varScale="1">
        <p:scale>
          <a:sx n="85" d="100"/>
          <a:sy n="85" d="100"/>
        </p:scale>
        <p:origin x="9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840" cy="464820"/>
          </a:xfrm>
          <a:prstGeom prst="rect">
            <a:avLst/>
          </a:prstGeom>
        </p:spPr>
        <p:txBody>
          <a:bodyPr vert="horz" lIns="93112" tIns="46555" rIns="93112" bIns="465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12" tIns="46555" rIns="93112" bIns="46555" rtlCol="0"/>
          <a:lstStyle>
            <a:lvl1pPr algn="r">
              <a:defRPr sz="1200"/>
            </a:lvl1pPr>
          </a:lstStyle>
          <a:p>
            <a:fld id="{7130E3D6-1F55-4998-B02A-63AC0545827C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2" tIns="46555" rIns="93112" bIns="465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12" tIns="46555" rIns="93112" bIns="46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3037840" cy="464820"/>
          </a:xfrm>
          <a:prstGeom prst="rect">
            <a:avLst/>
          </a:prstGeom>
        </p:spPr>
        <p:txBody>
          <a:bodyPr vert="horz" lIns="93112" tIns="46555" rIns="93112" bIns="465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3112" tIns="46555" rIns="93112" bIns="46555" rtlCol="0" anchor="b"/>
          <a:lstStyle>
            <a:lvl1pPr algn="r">
              <a:defRPr sz="1200"/>
            </a:lvl1pPr>
          </a:lstStyle>
          <a:p>
            <a:fld id="{13889006-A52F-4D81-AD7E-AC2CB71026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6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7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89006-A52F-4D81-AD7E-AC2CB71026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1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7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6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6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3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6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89BD0-B572-42B4-B3F9-E1692A18F282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F955-2D27-4E79-BFED-B60075712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0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https://maken.wikiwijs.nl/137409/Voedingsle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openclipart.org/detail/209581/food-fruit-salad-by-glitch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1171801" y="3355731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mage result for toast and butter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0" y="1648715"/>
            <a:ext cx="1347139" cy="13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348342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A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488577"/>
              </p:ext>
            </p:extLst>
          </p:nvPr>
        </p:nvGraphicFramePr>
        <p:xfrm>
          <a:off x="1108118" y="808963"/>
          <a:ext cx="7308762" cy="4476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0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83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pPr algn="ctr"/>
                      <a:r>
                        <a:rPr lang="en-US" sz="1400" b="0" i="0" baseline="30000" dirty="0"/>
                        <a:t>Low Sugar Cereals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Oats Cereal w/ Sliced Apples 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Rice Crispy Cereal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Diced Peaches 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Raisins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Rice Crispy Cereal w/ Peaches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 Cereal w/ Pineapple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9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Biscuits w/ Diced Peaches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Fresh Blueberry Muffins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Rice Cakes </a:t>
                      </a:r>
                      <a:r>
                        <a:rPr lang="en-US" sz="1200" baseline="0" dirty="0"/>
                        <a:t>&amp;</a:t>
                      </a:r>
                      <a:r>
                        <a:rPr lang="en-US" sz="1200" dirty="0"/>
                        <a:t> Cheese sticks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Cheese Wraps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w/ Pineapples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Bagel w/ Turkey Sausage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865">
                <a:tc>
                  <a:txBody>
                    <a:bodyPr/>
                    <a:lstStyle/>
                    <a:p>
                      <a:r>
                        <a:rPr lang="en-US" sz="1600" b="1" dirty="0"/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Beef Soup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 Mixed Vegetable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 Apple Sauce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 &amp; Milk 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Bean &amp; Cheese Tacos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Mixed Salad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Diced Peas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 &amp; </a:t>
                      </a:r>
                      <a:r>
                        <a:rPr lang="en-US" sz="1200" dirty="0"/>
                        <a:t>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Chicken Fried Rice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Mandarin Oranges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Cheeseburgers on Whole Wheat bun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Carrots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Orange Slices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Cheese Ravioli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Mixed Veggies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Bananas      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Sun Butter &amp; Jelly Sandwich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57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Graham Crackers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w/ Sun Butter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Fig 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Animal Crackers w/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Apple Slices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Veggie straws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w/ 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Sun Chips w/ Salsa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599" y="6019800"/>
            <a:ext cx="6019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r>
              <a:rPr lang="en-US" sz="1100" dirty="0"/>
              <a:t>*   Variety of cereals offered for school age</a:t>
            </a:r>
          </a:p>
          <a:p>
            <a:pPr marL="173038" indent="-173038"/>
            <a:r>
              <a:rPr lang="en-US" sz="1100" dirty="0"/>
              <a:t>+   Vegetarian options available</a:t>
            </a:r>
          </a:p>
          <a:p>
            <a:pPr marL="173038" indent="-173038"/>
            <a:r>
              <a:rPr lang="en-US" sz="1100" dirty="0"/>
              <a:t>	Water is served with all meals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15832FDB-9325-4AB1-8EDC-40F1798FA9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7" y="142823"/>
            <a:ext cx="1096084" cy="1177110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2B09A1BA-9E68-426C-B4B5-92B7762220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943600" y="5565643"/>
            <a:ext cx="2209800" cy="966787"/>
          </a:xfrm>
          <a:prstGeom prst="rect">
            <a:avLst/>
          </a:prstGeom>
        </p:spPr>
      </p:pic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id="{E2AF59AB-6A6F-4AAF-8A0E-710DCFA2AFB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361438" y="5409209"/>
            <a:ext cx="1547371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20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1183758" y="3429000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9" y="1913780"/>
            <a:ext cx="1548518" cy="1161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34834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90428"/>
              </p:ext>
            </p:extLst>
          </p:nvPr>
        </p:nvGraphicFramePr>
        <p:xfrm>
          <a:off x="1183758" y="909724"/>
          <a:ext cx="7268284" cy="47011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8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2023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93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r>
                        <a:rPr lang="en-US" sz="1600" b="1" i="0" baseline="30000" dirty="0"/>
                        <a:t> Lo</a:t>
                      </a:r>
                      <a:r>
                        <a:rPr lang="en-US" sz="1400" b="1" i="0" baseline="30000" dirty="0"/>
                        <a:t>w Sugar Cereals</a:t>
                      </a:r>
                      <a:endParaRPr lang="en-US" sz="1200" b="1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Toasted Oats Cereal w/ Apple Sauce &amp; Milk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Rice crispy cereal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Raisins and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Toasted Oats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Pineapple and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 Cereal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w/ </a:t>
                      </a:r>
                      <a:r>
                        <a:rPr lang="en-US" sz="1200" dirty="0"/>
                        <a:t>Orange slices </a:t>
                      </a:r>
                      <a:r>
                        <a:rPr lang="en-US" sz="1200" baseline="0" dirty="0"/>
                        <a:t>and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 Cereal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</a:t>
                      </a:r>
                      <a:r>
                        <a:rPr lang="en-US" sz="1200" dirty="0"/>
                        <a:t>Peaches and Milk</a:t>
                      </a:r>
                      <a:r>
                        <a:rPr lang="en-US" sz="1200" baseline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Bagels w/ Turkey Sausage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Fresh Blueberry Muffins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Cinnamon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Rice Cake w/ Cheese sticks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Wheat Waffles w/ Peaches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Cinnamon Toast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847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Lunch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Chicken Noodle Soap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Mixed Vegetables 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Apple Sauce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Black Bean Taco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Salad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Apple Sauce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Cheese Wrap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Mixed Vegetables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Pineapple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Chicken Nuggets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Green Beans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Oranges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Cheeseburger Mac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Mix vegetables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Peached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054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Graham Crackers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w/ Sun butter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String Cheese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&amp; Wheat </a:t>
                      </a:r>
                      <a:r>
                        <a:rPr lang="en-US" sz="1200" baseline="0" dirty="0"/>
                        <a:t> Crackers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Goldfish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w/Orange Slices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Tortilla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w/ Sun 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Fig Bars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61826" y="6086563"/>
            <a:ext cx="60045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r>
              <a:rPr lang="en-US" sz="1100" dirty="0"/>
              <a:t>*   Variety of cereals offered for school age</a:t>
            </a:r>
          </a:p>
          <a:p>
            <a:pPr marL="173038" indent="-173038"/>
            <a:r>
              <a:rPr lang="en-US" sz="1100" dirty="0"/>
              <a:t>+   Vegetarian options available</a:t>
            </a:r>
          </a:p>
          <a:p>
            <a:pPr marL="173038" indent="-173038"/>
            <a:r>
              <a:rPr lang="en-US" sz="1100" dirty="0"/>
              <a:t>	Water is served with all meals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FAAEF1-FD15-488C-AFF6-083981AF02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790" y="5338623"/>
            <a:ext cx="1548518" cy="121930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07F5CF-A2BB-4429-841A-C5C9ABE0C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1415" y="5848089"/>
            <a:ext cx="2213040" cy="9693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5BD7E2-7A2D-4213-91FB-E6B3863C3C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83" y="190690"/>
            <a:ext cx="109737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1"/>
          <a:stretch/>
        </p:blipFill>
        <p:spPr bwMode="auto">
          <a:xfrm>
            <a:off x="971196" y="3324614"/>
            <a:ext cx="10960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87" y="5153173"/>
            <a:ext cx="1458626" cy="1093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Image result for toast and butter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1523"/>
            <a:ext cx="1347139" cy="133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348342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Childrens Lighthouse Menu C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76336"/>
              </p:ext>
            </p:extLst>
          </p:nvPr>
        </p:nvGraphicFramePr>
        <p:xfrm>
          <a:off x="1171294" y="759610"/>
          <a:ext cx="7311982" cy="5504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5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5712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Tuesday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Friday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29">
                <a:tc>
                  <a:txBody>
                    <a:bodyPr/>
                    <a:lstStyle/>
                    <a:p>
                      <a:r>
                        <a:rPr lang="en-US" sz="1600" b="1" dirty="0"/>
                        <a:t>Breakfast</a:t>
                      </a:r>
                    </a:p>
                    <a:p>
                      <a:pPr algn="ctr"/>
                      <a:r>
                        <a:rPr lang="en-US" sz="1400" b="0" i="0" baseline="30000" dirty="0"/>
                        <a:t>Low Sugar Cereal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Rice Crispy Cereal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Peaches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Toasted Oat Cereal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w/ Apple Sauce 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Rice crispy Cereal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w/ Apple sauce &amp;  Milk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/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Toasted Oat Cereal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w/ Orange slices &amp; Milk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Rice Crispy Cereal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6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AM Snack</a:t>
                      </a:r>
                      <a:endParaRPr lang="en-US" sz="1600" b="0" i="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French</a:t>
                      </a:r>
                      <a:r>
                        <a:rPr lang="en-US" sz="1200" baseline="0" dirty="0"/>
                        <a:t> Toast   Sticks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w/ Diced Pears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Fresh Blueberry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Muffins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Waffles w/ Peaches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Cheese Wraps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w/ Apple slices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Cinnamon Toast w/ Orange Slices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5712">
                <a:tc>
                  <a:txBody>
                    <a:bodyPr/>
                    <a:lstStyle/>
                    <a:p>
                      <a:r>
                        <a:rPr lang="en-US" sz="1600" b="1" dirty="0"/>
                        <a:t>Lunch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Macaroni </a:t>
                      </a:r>
                      <a:r>
                        <a:rPr lang="en-US" sz="1200" baseline="0" dirty="0"/>
                        <a:t>&amp; Cheese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Peas &amp; Carrots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Bean </a:t>
                      </a:r>
                      <a:r>
                        <a:rPr lang="en-US" sz="1200" baseline="0" dirty="0"/>
                        <a:t>&amp; Cheese Tacos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Apple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Fresh salad w/ Ranch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Chicken Lo Mein w/ Vegetables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Pineapples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baseline="0" dirty="0"/>
                        <a:t>&amp; Milk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Spaghetti w/ Beef &amp; Marinara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Mixed Veggies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Peaches 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Milk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Chicken &amp; Wild Rice+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Peas &amp; Carrots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Applesauce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Milk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+Veggie Chicken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0825">
                <a:tc>
                  <a:txBody>
                    <a:bodyPr/>
                    <a:lstStyle/>
                    <a:p>
                      <a:r>
                        <a:rPr lang="en-US" sz="1600" b="1" dirty="0"/>
                        <a:t>PM Snack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Wheat Crackers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&amp; Mozzarella Cheese Sticks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Tortilla &amp; </a:t>
                      </a:r>
                      <a:r>
                        <a:rPr lang="en-US" sz="1200" dirty="0" err="1"/>
                        <a:t>Sunbutter</a:t>
                      </a:r>
                      <a:endParaRPr lang="en-US" sz="1200" dirty="0"/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Apple Slices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r>
                        <a:rPr lang="en-US" sz="1200" dirty="0"/>
                        <a:t>Graham Crackers w/ Sun Butter 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Nutrigrain</a:t>
                      </a:r>
                      <a:r>
                        <a:rPr lang="en-US" sz="1200" dirty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Bars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Goldfish Crackers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83578" y="6221139"/>
            <a:ext cx="6019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r>
              <a:rPr lang="en-US" sz="1100" dirty="0"/>
              <a:t>*   Variety of cereals offered for school age</a:t>
            </a:r>
          </a:p>
          <a:p>
            <a:pPr marL="173038" indent="-173038"/>
            <a:r>
              <a:rPr lang="en-US" sz="1100" dirty="0"/>
              <a:t>+   Vegetarian options available</a:t>
            </a:r>
          </a:p>
          <a:p>
            <a:pPr marL="173038" indent="-173038"/>
            <a:r>
              <a:rPr lang="en-US" sz="1100" dirty="0"/>
              <a:t>	Water is served with all meals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454C883-6C60-42C4-87DE-9CBB9F5606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6808" y="5888652"/>
            <a:ext cx="2213040" cy="96934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4421789-22D9-4789-9A49-FA9ACDB19CA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630" y="104374"/>
            <a:ext cx="109737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63895</TotalTime>
  <Words>520</Words>
  <Application>Microsoft Office PowerPoint</Application>
  <PresentationFormat>On-screen Show (4:3)</PresentationFormat>
  <Paragraphs>179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Hubert</dc:creator>
  <cp:lastModifiedBy>Hubert Vaz-Nayak</cp:lastModifiedBy>
  <cp:revision>142</cp:revision>
  <cp:lastPrinted>2023-10-06T17:18:57Z</cp:lastPrinted>
  <dcterms:created xsi:type="dcterms:W3CDTF">2015-09-10T16:45:36Z</dcterms:created>
  <dcterms:modified xsi:type="dcterms:W3CDTF">2023-10-06T18:08:04Z</dcterms:modified>
</cp:coreProperties>
</file>