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>
        <p:scale>
          <a:sx n="150" d="100"/>
          <a:sy n="150" d="100"/>
        </p:scale>
        <p:origin x="930" y="-4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3.990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41.11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4:54.7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1 376 24575,'21'-3'0,"0"0"0,-1-1 0,0-1 0,1-1 0,35-15 0,13-19 0,-8 4 0,-22 6 0,-35 26 0,1-1 0,0 1 0,0 0 0,1 1 0,-1-1 0,9-3 0,66-19 0,11-5 0,-32 6-87,-42 20-40,0-1-1,-1-1 0,0-1 0,0 0 0,-1-1 0,0 0 1,-1-1-1,0-1 0,22-22 0,-29 24-6698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5:10.0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1 347 24575,'33'0'0,"-4"0"0,57-5 0,-75 3 0,-1 0 0,1-1 0,0 0 0,-1-1 0,0 0 0,0-1 0,0 0 0,15-10 0,-2 1 0,1 1 0,0 1 0,1 2 0,0 0 0,44-10 0,15-6 0,-75 22 0,1-1 0,-1 0 0,1-1 0,-1 0 0,8-7 0,31-19 0,143-84-1365,-179 110-5461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6:06.8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6:10.4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6:10.8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6:29.80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8-10T00:36:30.1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6.945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7.211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7.977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8.242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9.414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39.664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40.399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8-10T00:34:40.602"/>
    </inkml:context>
    <inkml:brush xml:id="br0">
      <inkml:brushProperty name="width" value="0.05" units="cm"/>
      <inkml:brushProperty name="height" value="0.3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1 1,'0'0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4BFE1-A23F-46D8-8D3F-C8B3B28AB741}" type="datetimeFigureOut">
              <a:rPr lang="en-US" smtClean="0"/>
              <a:t>8/9/2023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36CF-873D-4616-A98F-AA604F0F0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10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0242C-1A15-4C4F-9047-5D82E49F42A6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4E2C5-F2E2-4946-A4CA-E1ABA3FC2A06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AD71-E933-4CB3-9704-0540E833AF3F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2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3192-B5D7-4FED-9E55-30A721D9419B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56C2-FF21-4A32-BBFE-18A87C40A860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6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D2AE-52A7-49F2-9D0C-CC585A167ED7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3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24D-F07B-4053-BADD-6C35082EBD81}" type="datetime1">
              <a:rPr lang="en-US" smtClean="0"/>
              <a:t>8/9/2023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56702-5266-44AE-A0DC-1A3DA5762408}" type="datetime1">
              <a:rPr lang="en-US" smtClean="0"/>
              <a:t>8/9/2023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2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F998-AA8A-4691-8CA6-A4D021680037}" type="datetime1">
              <a:rPr lang="en-US" smtClean="0"/>
              <a:t>8/9/2023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76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6BA9-7952-4625-AFCC-E212BC05644A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41B8C-610A-4CD8-BAF0-88F0DF825D2F}" type="datetime1">
              <a:rPr lang="en-US" smtClean="0"/>
              <a:t>8/9/2023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Childrens Lighthouse Franchise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9BDBD-26B1-4370-B554-5C1DE434E422}" type="datetime1">
              <a:rPr lang="en-US" smtClean="0"/>
              <a:t>8/9/2023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2021 Childrens Lighthouse Franchise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F0304-F8F5-4E99-934D-A0D4043D8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0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customXml" Target="../ink/ink7.xml"/><Relationship Id="rId18" Type="http://schemas.openxmlformats.org/officeDocument/2006/relationships/customXml" Target="../ink/ink11.xml"/><Relationship Id="rId26" Type="http://schemas.openxmlformats.org/officeDocument/2006/relationships/customXml" Target="../ink/ink16.xml"/><Relationship Id="rId3" Type="http://schemas.openxmlformats.org/officeDocument/2006/relationships/image" Target="../media/image2.png"/><Relationship Id="rId21" Type="http://schemas.openxmlformats.org/officeDocument/2006/relationships/image" Target="../media/image8.png"/><Relationship Id="rId7" Type="http://schemas.openxmlformats.org/officeDocument/2006/relationships/image" Target="../media/image4.png"/><Relationship Id="rId12" Type="http://schemas.openxmlformats.org/officeDocument/2006/relationships/image" Target="../media/image5.png"/><Relationship Id="rId17" Type="http://schemas.openxmlformats.org/officeDocument/2006/relationships/customXml" Target="../ink/ink10.xml"/><Relationship Id="rId25" Type="http://schemas.openxmlformats.org/officeDocument/2006/relationships/customXml" Target="../ink/ink15.xml"/><Relationship Id="rId2" Type="http://schemas.openxmlformats.org/officeDocument/2006/relationships/image" Target="../media/image1.png"/><Relationship Id="rId16" Type="http://schemas.openxmlformats.org/officeDocument/2006/relationships/customXml" Target="../ink/ink9.xml"/><Relationship Id="rId20" Type="http://schemas.openxmlformats.org/officeDocument/2006/relationships/customXml" Target="../ink/ink1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.xml"/><Relationship Id="rId11" Type="http://schemas.openxmlformats.org/officeDocument/2006/relationships/customXml" Target="../ink/ink6.xml"/><Relationship Id="rId24" Type="http://schemas.openxmlformats.org/officeDocument/2006/relationships/customXml" Target="../ink/ink14.xml"/><Relationship Id="rId5" Type="http://schemas.openxmlformats.org/officeDocument/2006/relationships/image" Target="../media/image3.png"/><Relationship Id="rId15" Type="http://schemas.openxmlformats.org/officeDocument/2006/relationships/image" Target="../media/image6.png"/><Relationship Id="rId23" Type="http://schemas.openxmlformats.org/officeDocument/2006/relationships/image" Target="../media/image9.png"/><Relationship Id="rId10" Type="http://schemas.openxmlformats.org/officeDocument/2006/relationships/customXml" Target="../ink/ink5.xml"/><Relationship Id="rId19" Type="http://schemas.openxmlformats.org/officeDocument/2006/relationships/image" Target="../media/image7.png"/><Relationship Id="rId4" Type="http://schemas.openxmlformats.org/officeDocument/2006/relationships/customXml" Target="../ink/ink1.xml"/><Relationship Id="rId9" Type="http://schemas.openxmlformats.org/officeDocument/2006/relationships/customXml" Target="../ink/ink4.xml"/><Relationship Id="rId14" Type="http://schemas.openxmlformats.org/officeDocument/2006/relationships/customXml" Target="../ink/ink8.xml"/><Relationship Id="rId22" Type="http://schemas.openxmlformats.org/officeDocument/2006/relationships/customXml" Target="../ink/ink13.xml"/><Relationship Id="rId27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51BAC95A-F8E9-9D7F-AEDC-B74DF0DE37B8}"/>
              </a:ext>
            </a:extLst>
          </p:cNvPr>
          <p:cNvGraphicFramePr>
            <a:graphicFrameLocks noGrp="1" noDrilldown="1" noMove="1" noResize="1"/>
          </p:cNvGraphicFramePr>
          <p:nvPr>
            <p:extLst>
              <p:ext uri="{D42A27DB-BD31-4B8C-83A1-F6EECF244321}">
                <p14:modId xmlns:p14="http://schemas.microsoft.com/office/powerpoint/2010/main" val="3723945219"/>
              </p:ext>
            </p:extLst>
          </p:nvPr>
        </p:nvGraphicFramePr>
        <p:xfrm>
          <a:off x="286603" y="299945"/>
          <a:ext cx="7233318" cy="7957402"/>
        </p:xfrm>
        <a:graphic>
          <a:graphicData uri="http://schemas.openxmlformats.org/drawingml/2006/table">
            <a:tbl>
              <a:tblPr/>
              <a:tblGrid>
                <a:gridCol w="328618">
                  <a:extLst>
                    <a:ext uri="{9D8B030D-6E8A-4147-A177-3AD203B41FA5}">
                      <a16:colId xmlns:a16="http://schemas.microsoft.com/office/drawing/2014/main" val="526013133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3025026684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2974719725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838063078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1085598895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1104866714"/>
                    </a:ext>
                  </a:extLst>
                </a:gridCol>
                <a:gridCol w="328618">
                  <a:extLst>
                    <a:ext uri="{9D8B030D-6E8A-4147-A177-3AD203B41FA5}">
                      <a16:colId xmlns:a16="http://schemas.microsoft.com/office/drawing/2014/main" val="1368109746"/>
                    </a:ext>
                  </a:extLst>
                </a:gridCol>
                <a:gridCol w="194183">
                  <a:extLst>
                    <a:ext uri="{9D8B030D-6E8A-4147-A177-3AD203B41FA5}">
                      <a16:colId xmlns:a16="http://schemas.microsoft.com/office/drawing/2014/main" val="296499555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1230316708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881293054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1066971323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1027039789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557924476"/>
                    </a:ext>
                  </a:extLst>
                </a:gridCol>
                <a:gridCol w="324882">
                  <a:extLst>
                    <a:ext uri="{9D8B030D-6E8A-4147-A177-3AD203B41FA5}">
                      <a16:colId xmlns:a16="http://schemas.microsoft.com/office/drawing/2014/main" val="1799190826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1370118459"/>
                    </a:ext>
                  </a:extLst>
                </a:gridCol>
                <a:gridCol w="190448">
                  <a:extLst>
                    <a:ext uri="{9D8B030D-6E8A-4147-A177-3AD203B41FA5}">
                      <a16:colId xmlns:a16="http://schemas.microsoft.com/office/drawing/2014/main" val="1572385930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1789176081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3014670246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3061966306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904840157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4091528308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982885284"/>
                    </a:ext>
                  </a:extLst>
                </a:gridCol>
                <a:gridCol w="324883">
                  <a:extLst>
                    <a:ext uri="{9D8B030D-6E8A-4147-A177-3AD203B41FA5}">
                      <a16:colId xmlns:a16="http://schemas.microsoft.com/office/drawing/2014/main" val="3348243204"/>
                    </a:ext>
                  </a:extLst>
                </a:gridCol>
              </a:tblGrid>
              <a:tr h="443457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A2954"/>
                          </a:solidFill>
                          <a:effectLst/>
                          <a:latin typeface="Caecilia LT Std Light" panose="02060803050505020204" pitchFamily="18" charset="0"/>
                        </a:rPr>
                        <a:t>Infant &amp; Toddler</a:t>
                      </a:r>
                    </a:p>
                  </a:txBody>
                  <a:tcPr marL="7216" marR="7216" marT="7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31502"/>
                  </a:ext>
                </a:extLst>
              </a:tr>
              <a:tr h="34781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A2954"/>
                          </a:solidFill>
                          <a:effectLst/>
                          <a:latin typeface="Caecilia LT Std Light" panose="02060803050505020204" pitchFamily="18" charset="0"/>
                        </a:rPr>
                        <a:t>2023-2024 Calendar At-A-Glance</a:t>
                      </a:r>
                    </a:p>
                  </a:txBody>
                  <a:tcPr marL="7216" marR="7216" marT="72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518716"/>
                  </a:ext>
                </a:extLst>
              </a:tr>
              <a:tr h="16173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6818318"/>
                  </a:ext>
                </a:extLst>
              </a:tr>
              <a:tr h="165210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A2954"/>
                          </a:solidFill>
                          <a:effectLst/>
                          <a:latin typeface="Gotham Bold" pitchFamily="50" charset="0"/>
                        </a:rPr>
                        <a:t>Fall Semester</a:t>
                      </a: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618269"/>
                  </a:ext>
                </a:extLst>
              </a:tr>
              <a:tr h="15559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September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October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November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5195758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Cooperation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Helpfulness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Gratitude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042853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80808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3418518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6920283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066098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9572982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399894"/>
                  </a:ext>
                </a:extLst>
              </a:tr>
              <a:tr h="1617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Wonderful Me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My Home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My Home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5551031"/>
                  </a:ext>
                </a:extLst>
              </a:tr>
              <a:tr h="161732"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5136732"/>
                  </a:ext>
                </a:extLst>
              </a:tr>
              <a:tr h="165210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A2954"/>
                          </a:solidFill>
                          <a:effectLst/>
                          <a:latin typeface="Gotham Bold" pitchFamily="50" charset="0"/>
                        </a:rPr>
                        <a:t>Winter Semester</a:t>
                      </a: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663577"/>
                  </a:ext>
                </a:extLst>
              </a:tr>
              <a:tr h="1652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December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January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February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6012379"/>
                  </a:ext>
                </a:extLst>
              </a:tr>
              <a:tr h="1600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Patience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Diversity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Truthfulness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82595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  <a:endParaRPr lang="en-US" sz="600" b="1" i="0" u="none" strike="noStrike" dirty="0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45874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8341780"/>
                  </a:ext>
                </a:extLst>
              </a:tr>
              <a:tr h="229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910922"/>
                  </a:ext>
                </a:extLst>
              </a:tr>
              <a:tr h="229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353279"/>
                  </a:ext>
                </a:extLst>
              </a:tr>
              <a:tr h="2290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478326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201668"/>
                  </a:ext>
                </a:extLst>
              </a:tr>
              <a:tr h="1617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All About My Senses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Up in The Air &amp; Sky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Up in The Air &amp; Sky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291599"/>
                  </a:ext>
                </a:extLst>
              </a:tr>
              <a:tr h="161732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27752"/>
                  </a:ext>
                </a:extLst>
              </a:tr>
              <a:tr h="165210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A2954"/>
                          </a:solidFill>
                          <a:effectLst/>
                          <a:latin typeface="Gotham Bold" pitchFamily="50" charset="0"/>
                        </a:rPr>
                        <a:t>Spring Semester</a:t>
                      </a: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3724868"/>
                  </a:ext>
                </a:extLst>
              </a:tr>
              <a:tr h="1652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March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April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May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719030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Humor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Responsibility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Kindness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585488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604484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9555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548596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276366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468239"/>
                  </a:ext>
                </a:extLst>
              </a:tr>
              <a:tr h="1617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Farm Fun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Spring Things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Amazing Animals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339442"/>
                  </a:ext>
                </a:extLst>
              </a:tr>
              <a:tr h="119994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450182"/>
                  </a:ext>
                </a:extLst>
              </a:tr>
              <a:tr h="165210">
                <a:tc gridSpan="23"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A2954"/>
                          </a:solidFill>
                          <a:effectLst/>
                          <a:latin typeface="Gotham Bold" pitchFamily="50" charset="0"/>
                        </a:rPr>
                        <a:t>Summer Semester</a:t>
                      </a: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B96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061481"/>
                  </a:ext>
                </a:extLst>
              </a:tr>
              <a:tr h="16521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June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July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Gotham Bold" pitchFamily="50" charset="0"/>
                        </a:rPr>
                        <a:t>August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1984339"/>
                  </a:ext>
                </a:extLst>
              </a:tr>
              <a:tr h="1240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Courage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Citizens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M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W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F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Pride</a:t>
                      </a:r>
                    </a:p>
                  </a:txBody>
                  <a:tcPr marL="7216" marR="7216" marT="7216" marB="0" vert="vert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27897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39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673357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336562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024205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19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594664"/>
                  </a:ext>
                </a:extLst>
              </a:tr>
              <a:tr h="1652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43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24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25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Open Sans" panose="020B0606030504020204" pitchFamily="34" charset="0"/>
                        </a:rPr>
                        <a:t>31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 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C00000"/>
                          </a:solidFill>
                          <a:effectLst/>
                          <a:latin typeface="Gotham Bold" pitchFamily="50" charset="0"/>
                        </a:rPr>
                        <a:t>52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26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27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28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29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30</a:t>
                      </a:r>
                    </a:p>
                  </a:txBody>
                  <a:tcPr marL="7216" marR="7216" marT="72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455958"/>
                  </a:ext>
                </a:extLst>
              </a:tr>
              <a:tr h="16173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Summer Splash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My Community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600" b="0" i="1" u="none" strike="noStrike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</a:rPr>
                        <a:t>Theme:  Bid &amp; Little</a:t>
                      </a:r>
                    </a:p>
                  </a:txBody>
                  <a:tcPr marL="7216" marR="7216" marT="7216" marB="0" anchor="ctr">
                    <a:lnL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A29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712154"/>
                  </a:ext>
                </a:extLst>
              </a:tr>
              <a:tr h="119994"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C00000"/>
                        </a:solidFill>
                        <a:effectLst/>
                        <a:latin typeface="Gotham Bold" pitchFamily="50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vert="vert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A295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4333"/>
                  </a:ext>
                </a:extLst>
              </a:tr>
              <a:tr h="17390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Special Events:</a:t>
                      </a: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Closed in Observance of</a:t>
                      </a:r>
                    </a:p>
                  </a:txBody>
                  <a:tcPr marL="7216" marR="7216" marT="721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90864"/>
                  </a:ext>
                </a:extLst>
              </a:tr>
              <a:tr h="165210">
                <a:tc gridSpan="7">
                  <a:txBody>
                    <a:bodyPr/>
                    <a:lstStyle/>
                    <a:p>
                      <a:pPr algn="ctr" fontAlgn="b"/>
                      <a:endParaRPr lang="en-US" sz="700" b="0" i="0" u="sng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Gotham Bold" pitchFamily="50" charset="0"/>
                        </a:rPr>
                        <a:t>the Following Holidays:</a:t>
                      </a:r>
                    </a:p>
                  </a:txBody>
                  <a:tcPr marL="7216" marR="7216" marT="72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91129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42415182-F048-3C6C-2D6F-6531526B37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44" y="299945"/>
            <a:ext cx="1241785" cy="8627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5143500" y="11047847"/>
            <a:ext cx="2163440" cy="108480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9744BE-5DE1-4F71-AD49-BBEFCC8A11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33" r="10430"/>
          <a:stretch/>
        </p:blipFill>
        <p:spPr>
          <a:xfrm>
            <a:off x="2765822" y="8296951"/>
            <a:ext cx="2240756" cy="1094741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961FB6C-8FBF-212B-1A6A-12D5DA3BF6BA}"/>
              </a:ext>
            </a:extLst>
          </p:cNvPr>
          <p:cNvSpPr txBox="1"/>
          <p:nvPr/>
        </p:nvSpPr>
        <p:spPr>
          <a:xfrm>
            <a:off x="286603" y="8475261"/>
            <a:ext cx="2257425" cy="1283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75D582E7-26BF-EC97-1585-3FB0BB0367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143836"/>
              </p:ext>
            </p:extLst>
          </p:nvPr>
        </p:nvGraphicFramePr>
        <p:xfrm>
          <a:off x="437415" y="8052091"/>
          <a:ext cx="1955800" cy="144780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October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Halloween e-Cards for St. Jude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December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Winter Fest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sng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February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St. Jude Trike-A-Thon &amp;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St Jude Valentine's Day e-Cards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Leap Day 29th!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B3330671-9F6F-E9ED-1F32-803BE25AF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00282"/>
              </p:ext>
            </p:extLst>
          </p:nvPr>
        </p:nvGraphicFramePr>
        <p:xfrm>
          <a:off x="5379185" y="8268769"/>
          <a:ext cx="1955800" cy="1996440"/>
        </p:xfrm>
        <a:graphic>
          <a:graphicData uri="http://schemas.openxmlformats.org/drawingml/2006/table">
            <a:tbl>
              <a:tblPr/>
              <a:tblGrid>
                <a:gridCol w="1955800">
                  <a:extLst>
                    <a:ext uri="{9D8B030D-6E8A-4147-A177-3AD203B41FA5}">
                      <a16:colId xmlns:a16="http://schemas.microsoft.com/office/drawing/2014/main" val="1883282805"/>
                    </a:ext>
                  </a:extLst>
                </a:gridCol>
              </a:tblGrid>
              <a:tr h="211797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Labor Day (9/4)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3219038"/>
                  </a:ext>
                </a:extLst>
              </a:tr>
              <a:tr h="211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Thanksgiving Day (11/23)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Day after Thanksgiving Day (11/24)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00686"/>
                  </a:ext>
                </a:extLst>
              </a:tr>
              <a:tr h="109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Christmas Federal Holiday (12/25)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578093"/>
                  </a:ext>
                </a:extLst>
              </a:tr>
              <a:tr h="2117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New Year's Federal Holiday (1/1)</a:t>
                      </a:r>
                    </a:p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Good Friday (3/29)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604874"/>
                  </a:ext>
                </a:extLst>
              </a:tr>
              <a:tr h="416486">
                <a:tc>
                  <a:txBody>
                    <a:bodyPr/>
                    <a:lstStyle/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Memorial Day (5/27)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Juneteenth Federal Holiday (6/19)</a:t>
                      </a:r>
                    </a:p>
                    <a:p>
                      <a:pPr marL="0" marR="0" lvl="0" indent="0" algn="ctr" defTabSz="7772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Independence Day (7/4)</a:t>
                      </a:r>
                    </a:p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392412"/>
                  </a:ext>
                </a:extLst>
              </a:tr>
              <a:tr h="1094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613090"/>
                  </a:ext>
                </a:extLst>
              </a:tr>
              <a:tr h="1094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6215515"/>
                  </a:ext>
                </a:extLst>
              </a:tr>
              <a:tr h="109452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68660"/>
                  </a:ext>
                </a:extLst>
              </a:tr>
            </a:tbl>
          </a:graphicData>
        </a:graphic>
      </p:graphicFrame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92BFBDC-BAB3-604C-5EC3-A263649B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69183" y="9499891"/>
            <a:ext cx="3184747" cy="535517"/>
          </a:xfrm>
        </p:spPr>
        <p:txBody>
          <a:bodyPr/>
          <a:lstStyle/>
          <a:p>
            <a:r>
              <a:rPr lang="en-US" dirty="0"/>
              <a:t>© 2021 Childrens Lighthouse Franchise Company</a:t>
            </a:r>
          </a:p>
        </p:txBody>
      </p: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4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D97859D-0777-278E-690C-10D3BDBEEB41}"/>
                  </a:ext>
                </a:extLst>
              </p14:cNvPr>
              <p14:cNvContentPartPr/>
              <p14:nvPr/>
            </p14:nvContentPartPr>
            <p14:xfrm>
              <a:off x="8127710" y="3758880"/>
              <a:ext cx="360" cy="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D97859D-0777-278E-690C-10D3BDBEEB4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19070" y="3705240"/>
                <a:ext cx="18000" cy="10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3913139E-1326-C64E-C058-91D1CBB1B557}"/>
              </a:ext>
            </a:extLst>
          </p:cNvPr>
          <p:cNvGrpSpPr/>
          <p:nvPr/>
        </p:nvGrpSpPr>
        <p:grpSpPr>
          <a:xfrm>
            <a:off x="7035470" y="2292240"/>
            <a:ext cx="57600" cy="44640"/>
            <a:chOff x="7035470" y="2292240"/>
            <a:chExt cx="57600" cy="4464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6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A74B649A-5D18-CFA2-1DC2-5191D501852F}"/>
                    </a:ext>
                  </a:extLst>
                </p14:cNvPr>
                <p14:cNvContentPartPr/>
                <p14:nvPr/>
              </p14:nvContentPartPr>
              <p14:xfrm>
                <a:off x="7054550" y="2336520"/>
                <a:ext cx="360" cy="360"/>
              </p14:xfrm>
            </p:contentPart>
          </mc:Choice>
          <mc:Fallback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A74B649A-5D18-CFA2-1DC2-5191D501852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45910" y="228288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8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9E2A9FD7-669F-25BD-A5B4-B19CD4D3EC17}"/>
                    </a:ext>
                  </a:extLst>
                </p14:cNvPr>
                <p14:cNvContentPartPr/>
                <p14:nvPr/>
              </p14:nvContentPartPr>
              <p14:xfrm>
                <a:off x="7054550" y="2336520"/>
                <a:ext cx="360" cy="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9E2A9FD7-669F-25BD-A5B4-B19CD4D3EC1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45910" y="228288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9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D67E90A-2120-CEED-64A1-E874720083B1}"/>
                    </a:ext>
                  </a:extLst>
                </p14:cNvPr>
                <p14:cNvContentPartPr/>
                <p14:nvPr/>
              </p14:nvContentPartPr>
              <p14:xfrm>
                <a:off x="7054550" y="2336520"/>
                <a:ext cx="360" cy="3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D67E90A-2120-CEED-64A1-E874720083B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45910" y="228288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53A0C22-D3FA-B5B8-DC0D-1D336FF59762}"/>
                    </a:ext>
                  </a:extLst>
                </p14:cNvPr>
                <p14:cNvContentPartPr/>
                <p14:nvPr/>
              </p14:nvContentPartPr>
              <p14:xfrm>
                <a:off x="7054550" y="2336520"/>
                <a:ext cx="360" cy="36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53A0C22-D3FA-B5B8-DC0D-1D336FF5976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45910" y="228288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1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14BA4C4D-88D6-4BAD-B31D-33D3F5483918}"/>
                    </a:ext>
                  </a:extLst>
                </p14:cNvPr>
                <p14:cNvContentPartPr/>
                <p14:nvPr/>
              </p14:nvContentPartPr>
              <p14:xfrm>
                <a:off x="7092710" y="2311320"/>
                <a:ext cx="360" cy="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14BA4C4D-88D6-4BAD-B31D-33D3F548391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084070" y="225732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3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E6030A95-5B9D-5E69-9226-4D9A577A992C}"/>
                    </a:ext>
                  </a:extLst>
                </p14:cNvPr>
                <p14:cNvContentPartPr/>
                <p14:nvPr/>
              </p14:nvContentPartPr>
              <p14:xfrm>
                <a:off x="7092710" y="2311320"/>
                <a:ext cx="360" cy="36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E6030A95-5B9D-5E69-9226-4D9A577A992C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084070" y="225732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43A08A4-5E00-392B-51E7-EEDC6102AD40}"/>
                    </a:ext>
                  </a:extLst>
                </p14:cNvPr>
                <p14:cNvContentPartPr/>
                <p14:nvPr/>
              </p14:nvContentPartPr>
              <p14:xfrm>
                <a:off x="7035470" y="2292240"/>
                <a:ext cx="360" cy="36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43A08A4-5E00-392B-51E7-EEDC6102AD40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026830" y="223860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20C13DDD-D792-E674-788F-C1A617E906C4}"/>
                    </a:ext>
                  </a:extLst>
                </p14:cNvPr>
                <p14:cNvContentPartPr/>
                <p14:nvPr/>
              </p14:nvContentPartPr>
              <p14:xfrm>
                <a:off x="7035470" y="2292240"/>
                <a:ext cx="360" cy="36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20C13DDD-D792-E674-788F-C1A617E906C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026830" y="223860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A65ED6A4-6C8A-77D0-5B3B-A065F7CA9687}"/>
                    </a:ext>
                  </a:extLst>
                </p14:cNvPr>
                <p14:cNvContentPartPr/>
                <p14:nvPr/>
              </p14:nvContentPartPr>
              <p14:xfrm>
                <a:off x="7035470" y="2292240"/>
                <a:ext cx="360" cy="36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A65ED6A4-6C8A-77D0-5B3B-A065F7CA968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7026830" y="2238600"/>
                  <a:ext cx="18000" cy="108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332BC2FC-85D8-15A7-B170-52EBAA713930}"/>
                  </a:ext>
                </a:extLst>
              </p14:cNvPr>
              <p14:cNvContentPartPr/>
              <p14:nvPr/>
            </p14:nvContentPartPr>
            <p14:xfrm>
              <a:off x="6895790" y="2258760"/>
              <a:ext cx="282960" cy="1353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32BC2FC-85D8-15A7-B170-52EBAA71393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89670" y="2252640"/>
                <a:ext cx="29520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D1F36E40-D669-FA60-2D1D-680EC1F4B900}"/>
                  </a:ext>
                </a:extLst>
              </p14:cNvPr>
              <p14:cNvContentPartPr/>
              <p14:nvPr/>
            </p14:nvContentPartPr>
            <p14:xfrm>
              <a:off x="1288790" y="7330080"/>
              <a:ext cx="304560" cy="1252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D1F36E40-D669-FA60-2D1D-680EC1F4B90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282670" y="7323960"/>
                <a:ext cx="316800" cy="13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37702E72-C533-2CF3-4A2B-A1B84ECF9BC0}"/>
                  </a:ext>
                </a:extLst>
              </p14:cNvPr>
              <p14:cNvContentPartPr/>
              <p14:nvPr/>
            </p14:nvContentPartPr>
            <p14:xfrm>
              <a:off x="1885670" y="8356500"/>
              <a:ext cx="360" cy="3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37702E72-C533-2CF3-4A2B-A1B84ECF9BC0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79550" y="8350380"/>
                <a:ext cx="12600" cy="12600"/>
              </a:xfrm>
              <a:prstGeom prst="rect">
                <a:avLst/>
              </a:prstGeom>
            </p:spPr>
          </p:pic>
        </mc:Fallback>
      </mc:AlternateContent>
      <p:grpSp>
        <p:nvGrpSpPr>
          <p:cNvPr id="32" name="Group 31">
            <a:extLst>
              <a:ext uri="{FF2B5EF4-FFF2-40B4-BE49-F238E27FC236}">
                <a16:creationId xmlns:a16="http://schemas.microsoft.com/office/drawing/2014/main" id="{9FD71DA7-512C-B891-BA12-A60AEEC0EF55}"/>
              </a:ext>
            </a:extLst>
          </p:cNvPr>
          <p:cNvGrpSpPr/>
          <p:nvPr/>
        </p:nvGrpSpPr>
        <p:grpSpPr>
          <a:xfrm>
            <a:off x="2044430" y="9080100"/>
            <a:ext cx="360" cy="360"/>
            <a:chOff x="2044430" y="9080100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426D30D-2138-4BD2-2AB4-C4E66EBA6A87}"/>
                    </a:ext>
                  </a:extLst>
                </p14:cNvPr>
                <p14:cNvContentPartPr/>
                <p14:nvPr/>
              </p14:nvContentPartPr>
              <p14:xfrm>
                <a:off x="2044430" y="9080100"/>
                <a:ext cx="360" cy="36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426D30D-2138-4BD2-2AB4-C4E66EBA6A87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38310" y="90739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4EAE1993-C426-2957-4A18-88544AF46518}"/>
                    </a:ext>
                  </a:extLst>
                </p14:cNvPr>
                <p14:cNvContentPartPr/>
                <p14:nvPr/>
              </p14:nvContentPartPr>
              <p14:xfrm>
                <a:off x="2044430" y="9080100"/>
                <a:ext cx="360" cy="3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4EAE1993-C426-2957-4A18-88544AF46518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38310" y="907398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A511E43-2F56-CA8D-3F0A-732EC635ED9B}"/>
              </a:ext>
            </a:extLst>
          </p:cNvPr>
          <p:cNvGrpSpPr/>
          <p:nvPr/>
        </p:nvGrpSpPr>
        <p:grpSpPr>
          <a:xfrm>
            <a:off x="8286470" y="7702380"/>
            <a:ext cx="360" cy="360"/>
            <a:chOff x="8286470" y="7702380"/>
            <a:chExt cx="360" cy="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B422959-4D88-590C-E3C1-BE515A11D2DB}"/>
                    </a:ext>
                  </a:extLst>
                </p14:cNvPr>
                <p14:cNvContentPartPr/>
                <p14:nvPr/>
              </p14:nvContentPartPr>
              <p14:xfrm>
                <a:off x="8286470" y="7702380"/>
                <a:ext cx="360" cy="3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B422959-4D88-590C-E3C1-BE515A11D2D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280350" y="769626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2CCE56D1-0FE5-54A2-0507-3E3D97DDC4BC}"/>
                    </a:ext>
                  </a:extLst>
                </p14:cNvPr>
                <p14:cNvContentPartPr/>
                <p14:nvPr/>
              </p14:nvContentPartPr>
              <p14:xfrm>
                <a:off x="8286470" y="7702380"/>
                <a:ext cx="360" cy="3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2CCE56D1-0FE5-54A2-0507-3E3D97DDC4BC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280350" y="7696260"/>
                  <a:ext cx="12600" cy="12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77554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57</TotalTime>
  <Words>624</Words>
  <Application>Microsoft Office PowerPoint</Application>
  <PresentationFormat>Custom</PresentationFormat>
  <Paragraphs>496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Caecilia LT Std Light</vt:lpstr>
      <vt:lpstr>Calibri</vt:lpstr>
      <vt:lpstr>Calibri Light</vt:lpstr>
      <vt:lpstr>Gotham Bold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Curriculum Email</dc:creator>
  <cp:lastModifiedBy>Michael Dority</cp:lastModifiedBy>
  <cp:revision>8</cp:revision>
  <dcterms:created xsi:type="dcterms:W3CDTF">2023-06-13T18:33:55Z</dcterms:created>
  <dcterms:modified xsi:type="dcterms:W3CDTF">2023-08-10T00:38:01Z</dcterms:modified>
</cp:coreProperties>
</file>