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9A3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>
        <p:scale>
          <a:sx n="150" d="100"/>
          <a:sy n="150" d="100"/>
        </p:scale>
        <p:origin x="-926" y="-2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5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17D3-AFF1-1242-9897-E7D05E38139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0812633-0756-5E4A-B27D-715353ED0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" y="0"/>
            <a:ext cx="10027278" cy="7772400"/>
          </a:xfrm>
          <a:prstGeom prst="rect">
            <a:avLst/>
          </a:prstGeom>
        </p:spPr>
      </p:pic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7B70A1AB-2240-4D41-869B-E2349A82B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22912"/>
              </p:ext>
            </p:extLst>
          </p:nvPr>
        </p:nvGraphicFramePr>
        <p:xfrm>
          <a:off x="1426999" y="1832946"/>
          <a:ext cx="7739025" cy="5784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4810">
                  <a:extLst>
                    <a:ext uri="{9D8B030D-6E8A-4147-A177-3AD203B41FA5}">
                      <a16:colId xmlns:a16="http://schemas.microsoft.com/office/drawing/2014/main" val="4215237434"/>
                    </a:ext>
                  </a:extLst>
                </a:gridCol>
                <a:gridCol w="1544810">
                  <a:extLst>
                    <a:ext uri="{9D8B030D-6E8A-4147-A177-3AD203B41FA5}">
                      <a16:colId xmlns:a16="http://schemas.microsoft.com/office/drawing/2014/main" val="3224523456"/>
                    </a:ext>
                  </a:extLst>
                </a:gridCol>
                <a:gridCol w="1582547">
                  <a:extLst>
                    <a:ext uri="{9D8B030D-6E8A-4147-A177-3AD203B41FA5}">
                      <a16:colId xmlns:a16="http://schemas.microsoft.com/office/drawing/2014/main" val="3614988223"/>
                    </a:ext>
                  </a:extLst>
                </a:gridCol>
                <a:gridCol w="1549094">
                  <a:extLst>
                    <a:ext uri="{9D8B030D-6E8A-4147-A177-3AD203B41FA5}">
                      <a16:colId xmlns:a16="http://schemas.microsoft.com/office/drawing/2014/main" val="2290546563"/>
                    </a:ext>
                  </a:extLst>
                </a:gridCol>
                <a:gridCol w="1517764">
                  <a:extLst>
                    <a:ext uri="{9D8B030D-6E8A-4147-A177-3AD203B41FA5}">
                      <a16:colId xmlns:a16="http://schemas.microsoft.com/office/drawing/2014/main" val="1031022305"/>
                    </a:ext>
                  </a:extLst>
                </a:gridCol>
              </a:tblGrid>
              <a:tr h="410421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Thursday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988363277"/>
                  </a:ext>
                </a:extLst>
              </a:tr>
              <a:tr h="1050791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  <a:p>
                      <a:pPr algn="l"/>
                      <a:endParaRPr 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  <a:p>
                      <a:pPr algn="l"/>
                      <a:endParaRPr 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Pre-K</a:t>
                      </a:r>
                    </a:p>
                    <a:p>
                      <a:pPr algn="ctr"/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 Zinnia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203608943"/>
                  </a:ext>
                </a:extLst>
              </a:tr>
              <a:tr h="1257990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   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Music Monday”</a:t>
                      </a:r>
                    </a:p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&amp; Take </a:t>
                      </a:r>
                      <a:b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Instrument </a:t>
                      </a:r>
                    </a:p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  <a:p>
                      <a:pPr algn="l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Snack Necklaces </a:t>
                      </a:r>
                    </a:p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“Work Together”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Wednesday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11.     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“Artsy Thursday”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Let’s create outdoor art!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Rock Painting </a:t>
                      </a:r>
                    </a:p>
                    <a:p>
                      <a:pPr marL="0" indent="0" algn="l">
                        <a:buNone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lain" startAt="12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 Friday</a:t>
                      </a:r>
                    </a:p>
                    <a:p>
                      <a:pPr marL="228600" indent="-228600" algn="l">
                        <a:buAutoNum type="arabicPlain" startAt="12"/>
                      </a:pPr>
                      <a:endParaRPr lang="en-US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9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indent="0" algn="l">
                        <a:buNone/>
                      </a:pPr>
                      <a:endParaRPr lang="en-US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9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 Picnic at 11:30AM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2597382949"/>
                  </a:ext>
                </a:extLst>
              </a:tr>
              <a:tr h="1415291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</a:p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Graduation Pictures (Cap &amp; Gown) at 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A.M  RM 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&amp; 9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</a:p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 1&amp;2 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love Earth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</a:p>
                    <a:p>
                      <a:pPr marL="0" indent="0" algn="ctr">
                        <a:buNone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PS3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Creative Painting w/ Honey Dippers and Flyswatters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</a:t>
                      </a:r>
                    </a:p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 3 </a:t>
                      </a:r>
                    </a:p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Rainbow Oval Stamping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</a:p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APK</a:t>
                      </a:r>
                    </a:p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Insect Jar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600157576"/>
                  </a:ext>
                </a:extLst>
              </a:tr>
              <a:tr h="1546878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 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PS2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Pond Painting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</a:p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</a:t>
                      </a:r>
                    </a:p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</a:p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6:30 PM-11:00 PM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238044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09F35A-5C43-BC45-BC29-FB354E2AD8EE}"/>
              </a:ext>
            </a:extLst>
          </p:cNvPr>
          <p:cNvSpPr txBox="1"/>
          <p:nvPr/>
        </p:nvSpPr>
        <p:spPr>
          <a:xfrm>
            <a:off x="1662545" y="258083"/>
            <a:ext cx="7739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9A3631"/>
                </a:solidFill>
                <a:latin typeface="Caecilia LT Std Roman" pitchFamily="2" charset="0"/>
              </a:rPr>
              <a:t>APRIL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B551F7-237D-45FF-86BF-A3961B9F8573}"/>
              </a:ext>
            </a:extLst>
          </p:cNvPr>
          <p:cNvSpPr/>
          <p:nvPr/>
        </p:nvSpPr>
        <p:spPr>
          <a:xfrm>
            <a:off x="2672756" y="4192360"/>
            <a:ext cx="49349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Week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Young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Child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72E90-CA21-EE0D-8A18-9F8990907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9" y="3355006"/>
            <a:ext cx="962077" cy="217938"/>
          </a:xfrm>
          <a:prstGeom prst="rect">
            <a:avLst/>
          </a:prstGeom>
        </p:spPr>
      </p:pic>
      <p:pic>
        <p:nvPicPr>
          <p:cNvPr id="16" name="Picture 15" descr="A cartoon of a family picnic&#10;&#10;Description automatically generated">
            <a:extLst>
              <a:ext uri="{FF2B5EF4-FFF2-40B4-BE49-F238E27FC236}">
                <a16:creationId xmlns:a16="http://schemas.microsoft.com/office/drawing/2014/main" id="{11354195-C4F4-3DAB-FD70-A1DA9EEA2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767" y="3538397"/>
            <a:ext cx="699865" cy="695606"/>
          </a:xfrm>
          <a:prstGeom prst="rect">
            <a:avLst/>
          </a:prstGeom>
        </p:spPr>
      </p:pic>
      <p:pic>
        <p:nvPicPr>
          <p:cNvPr id="19" name="Picture 18" descr="A group of children painting&#10;&#10;Description automatically generated">
            <a:extLst>
              <a:ext uri="{FF2B5EF4-FFF2-40B4-BE49-F238E27FC236}">
                <a16:creationId xmlns:a16="http://schemas.microsoft.com/office/drawing/2014/main" id="{04278CCD-681C-413B-0F6A-993A4BAC3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357" y="3994702"/>
            <a:ext cx="975149" cy="4366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531260B-C210-A115-0A54-82BAE0DC0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4578" y="3730473"/>
            <a:ext cx="1237595" cy="249958"/>
          </a:xfrm>
          <a:prstGeom prst="rect">
            <a:avLst/>
          </a:prstGeom>
        </p:spPr>
      </p:pic>
      <p:pic>
        <p:nvPicPr>
          <p:cNvPr id="26" name="Picture 25" descr="A group of painted rocks with googly eyes&#10;&#10;Description automatically generated">
            <a:extLst>
              <a:ext uri="{FF2B5EF4-FFF2-40B4-BE49-F238E27FC236}">
                <a16:creationId xmlns:a16="http://schemas.microsoft.com/office/drawing/2014/main" id="{E85645D2-2F2C-B389-419F-E932764B2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1099" y="3796033"/>
            <a:ext cx="942512" cy="609822"/>
          </a:xfrm>
          <a:prstGeom prst="rect">
            <a:avLst/>
          </a:prstGeom>
        </p:spPr>
      </p:pic>
      <p:pic>
        <p:nvPicPr>
          <p:cNvPr id="29" name="Picture 28" descr="A bracelet with a tag on it&#10;&#10;Description automatically generated">
            <a:extLst>
              <a:ext uri="{FF2B5EF4-FFF2-40B4-BE49-F238E27FC236}">
                <a16:creationId xmlns:a16="http://schemas.microsoft.com/office/drawing/2014/main" id="{8D216621-CBA5-0640-AF14-18E76980B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0837" y="3733086"/>
            <a:ext cx="710263" cy="710263"/>
          </a:xfrm>
          <a:prstGeom prst="rect">
            <a:avLst/>
          </a:prstGeom>
        </p:spPr>
      </p:pic>
      <p:pic>
        <p:nvPicPr>
          <p:cNvPr id="32" name="Picture 31" descr="A group of hands holding musical instruments&#10;&#10;Description automatically generated">
            <a:extLst>
              <a:ext uri="{FF2B5EF4-FFF2-40B4-BE49-F238E27FC236}">
                <a16:creationId xmlns:a16="http://schemas.microsoft.com/office/drawing/2014/main" id="{08995795-5435-E1D9-5A77-7DA3B4E2B7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2875" y="3877906"/>
            <a:ext cx="1154163" cy="6463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8EF7DA-5FF2-58B5-66F2-1773D9AF6D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2463" y="6353366"/>
            <a:ext cx="1064753" cy="714813"/>
          </a:xfrm>
          <a:prstGeom prst="rect">
            <a:avLst/>
          </a:prstGeom>
        </p:spPr>
      </p:pic>
      <p:pic>
        <p:nvPicPr>
          <p:cNvPr id="37" name="Picture 36" descr="A rainbow in the sky&#10;&#10;Description automatically generated">
            <a:extLst>
              <a:ext uri="{FF2B5EF4-FFF2-40B4-BE49-F238E27FC236}">
                <a16:creationId xmlns:a16="http://schemas.microsoft.com/office/drawing/2014/main" id="{5A0C2863-8A10-8A26-3705-0CF643A34E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6124" y="2496862"/>
            <a:ext cx="1414933" cy="792362"/>
          </a:xfrm>
          <a:prstGeom prst="rect">
            <a:avLst/>
          </a:prstGeom>
        </p:spPr>
      </p:pic>
      <p:pic>
        <p:nvPicPr>
          <p:cNvPr id="41" name="Picture 40" descr="A box with a spring and a jester hat&#10;&#10;Description automatically generated">
            <a:extLst>
              <a:ext uri="{FF2B5EF4-FFF2-40B4-BE49-F238E27FC236}">
                <a16:creationId xmlns:a16="http://schemas.microsoft.com/office/drawing/2014/main" id="{BB330DE6-E756-B7C4-CA3E-E84ADB9835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6635" y="2282218"/>
            <a:ext cx="1026642" cy="1026642"/>
          </a:xfrm>
          <a:prstGeom prst="rect">
            <a:avLst/>
          </a:prstGeom>
        </p:spPr>
      </p:pic>
      <p:pic>
        <p:nvPicPr>
          <p:cNvPr id="45" name="Picture 44" descr="A children reading a book&#10;&#10;Description automatically generated">
            <a:extLst>
              <a:ext uri="{FF2B5EF4-FFF2-40B4-BE49-F238E27FC236}">
                <a16:creationId xmlns:a16="http://schemas.microsoft.com/office/drawing/2014/main" id="{9F74322C-2429-4E11-F792-77E4960925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8391" y="2325144"/>
            <a:ext cx="1119992" cy="698023"/>
          </a:xfrm>
          <a:prstGeom prst="rect">
            <a:avLst/>
          </a:prstGeom>
        </p:spPr>
      </p:pic>
      <p:pic>
        <p:nvPicPr>
          <p:cNvPr id="48" name="Picture 47" descr="A group of kids wearing graduation caps and gowns&#10;&#10;Description automatically generated">
            <a:extLst>
              <a:ext uri="{FF2B5EF4-FFF2-40B4-BE49-F238E27FC236}">
                <a16:creationId xmlns:a16="http://schemas.microsoft.com/office/drawing/2014/main" id="{29DAC933-2CBC-9385-7B53-307371B3202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4235" b="15277"/>
          <a:stretch/>
        </p:blipFill>
        <p:spPr>
          <a:xfrm>
            <a:off x="1703382" y="4722122"/>
            <a:ext cx="1044138" cy="735985"/>
          </a:xfrm>
          <a:prstGeom prst="rect">
            <a:avLst/>
          </a:prstGeom>
        </p:spPr>
      </p:pic>
      <p:pic>
        <p:nvPicPr>
          <p:cNvPr id="50" name="Picture 49" descr="A heart shaped drawing on a white surface&#10;&#10;Description automatically generated with medium confidence">
            <a:extLst>
              <a:ext uri="{FF2B5EF4-FFF2-40B4-BE49-F238E27FC236}">
                <a16:creationId xmlns:a16="http://schemas.microsoft.com/office/drawing/2014/main" id="{E7237519-6B92-DE8A-6E4B-28D4957AB2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72512" y="4728240"/>
            <a:ext cx="1146387" cy="896287"/>
          </a:xfrm>
          <a:prstGeom prst="rect">
            <a:avLst/>
          </a:prstGeom>
        </p:spPr>
      </p:pic>
      <p:pic>
        <p:nvPicPr>
          <p:cNvPr id="52" name="Picture 51" descr="A child's hand holding a piece of wood&#10;&#10;Description automatically generated">
            <a:extLst>
              <a:ext uri="{FF2B5EF4-FFF2-40B4-BE49-F238E27FC236}">
                <a16:creationId xmlns:a16="http://schemas.microsoft.com/office/drawing/2014/main" id="{2D55AF91-C1B5-B0BC-6D1B-549EC98404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9555" y="4754735"/>
            <a:ext cx="1172024" cy="737747"/>
          </a:xfrm>
          <a:prstGeom prst="rect">
            <a:avLst/>
          </a:prstGeom>
        </p:spPr>
      </p:pic>
      <p:pic>
        <p:nvPicPr>
          <p:cNvPr id="54" name="Picture 53" descr="A child holding a painting&#10;&#10;Description automatically generated">
            <a:extLst>
              <a:ext uri="{FF2B5EF4-FFF2-40B4-BE49-F238E27FC236}">
                <a16:creationId xmlns:a16="http://schemas.microsoft.com/office/drawing/2014/main" id="{536097CF-ADD4-A1F6-BBC3-57C81826FD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03382" y="6124467"/>
            <a:ext cx="1154164" cy="759184"/>
          </a:xfrm>
          <a:prstGeom prst="rect">
            <a:avLst/>
          </a:prstGeom>
        </p:spPr>
      </p:pic>
      <p:pic>
        <p:nvPicPr>
          <p:cNvPr id="57" name="Picture 56" descr="A young children painting on a large white board&#10;&#10;Description automatically generated">
            <a:extLst>
              <a:ext uri="{FF2B5EF4-FFF2-40B4-BE49-F238E27FC236}">
                <a16:creationId xmlns:a16="http://schemas.microsoft.com/office/drawing/2014/main" id="{FA2640B4-198C-0A55-D2BD-106F186A120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17112" y="4682759"/>
            <a:ext cx="993394" cy="646332"/>
          </a:xfrm>
          <a:prstGeom prst="rect">
            <a:avLst/>
          </a:prstGeom>
        </p:spPr>
      </p:pic>
      <p:pic>
        <p:nvPicPr>
          <p:cNvPr id="61" name="Picture 60" descr="A yellow flower with a letter on it&#10;&#10;Description automatically generated">
            <a:extLst>
              <a:ext uri="{FF2B5EF4-FFF2-40B4-BE49-F238E27FC236}">
                <a16:creationId xmlns:a16="http://schemas.microsoft.com/office/drawing/2014/main" id="{A65FD141-E39B-7719-C636-6369746F4BF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66410" y="2264403"/>
            <a:ext cx="738315" cy="698023"/>
          </a:xfrm>
          <a:prstGeom prst="rect">
            <a:avLst/>
          </a:prstGeom>
        </p:spPr>
      </p:pic>
      <p:pic>
        <p:nvPicPr>
          <p:cNvPr id="63" name="Picture 62" descr="A close up of a person's feet&#10;&#10;Description automatically generated">
            <a:extLst>
              <a:ext uri="{FF2B5EF4-FFF2-40B4-BE49-F238E27FC236}">
                <a16:creationId xmlns:a16="http://schemas.microsoft.com/office/drawing/2014/main" id="{9ADF19E0-1FB7-C46F-5CB3-4A982B4655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40978" y="2360671"/>
            <a:ext cx="1039441" cy="869736"/>
          </a:xfrm>
          <a:prstGeom prst="rect">
            <a:avLst/>
          </a:prstGeom>
        </p:spPr>
      </p:pic>
      <p:pic>
        <p:nvPicPr>
          <p:cNvPr id="65" name="Picture 64" descr="A statue of a person&#10;&#10;Description automatically generated">
            <a:extLst>
              <a:ext uri="{FF2B5EF4-FFF2-40B4-BE49-F238E27FC236}">
                <a16:creationId xmlns:a16="http://schemas.microsoft.com/office/drawing/2014/main" id="{D68489E9-95A0-163A-E0CA-535D58B1831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11305" y="6246112"/>
            <a:ext cx="1154163" cy="953260"/>
          </a:xfrm>
          <a:prstGeom prst="rect">
            <a:avLst/>
          </a:prstGeom>
        </p:spPr>
      </p:pic>
      <p:pic>
        <p:nvPicPr>
          <p:cNvPr id="67" name="Picture 66" descr="A group of penguins standing on snow&#10;&#10;Description automatically generated">
            <a:extLst>
              <a:ext uri="{FF2B5EF4-FFF2-40B4-BE49-F238E27FC236}">
                <a16:creationId xmlns:a16="http://schemas.microsoft.com/office/drawing/2014/main" id="{55C57BEF-0C52-FE88-2550-6639C51DD8A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60617" y="6309278"/>
            <a:ext cx="1306563" cy="978661"/>
          </a:xfrm>
          <a:prstGeom prst="rect">
            <a:avLst/>
          </a:prstGeom>
        </p:spPr>
      </p:pic>
      <p:pic>
        <p:nvPicPr>
          <p:cNvPr id="69" name="Picture 68" descr="A bucket with a list&#10;&#10;Description automatically generated">
            <a:extLst>
              <a:ext uri="{FF2B5EF4-FFF2-40B4-BE49-F238E27FC236}">
                <a16:creationId xmlns:a16="http://schemas.microsoft.com/office/drawing/2014/main" id="{4299F6B1-74D4-9444-FC10-22A9B664A57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77253" y="6339845"/>
            <a:ext cx="852624" cy="839119"/>
          </a:xfrm>
          <a:prstGeom prst="rect">
            <a:avLst/>
          </a:prstGeom>
        </p:spPr>
      </p:pic>
      <p:pic>
        <p:nvPicPr>
          <p:cNvPr id="71" name="Picture 70" descr="A couple of glass jars with bugs on them&#10;&#10;Description automatically generated">
            <a:extLst>
              <a:ext uri="{FF2B5EF4-FFF2-40B4-BE49-F238E27FC236}">
                <a16:creationId xmlns:a16="http://schemas.microsoft.com/office/drawing/2014/main" id="{8B206F17-B36B-325B-CABC-6DA7075FBB0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98707" y="4631377"/>
            <a:ext cx="1039441" cy="8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88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10520</TotalTime>
  <Words>141</Words>
  <Application>Microsoft Office PowerPoint</Application>
  <PresentationFormat>Custom</PresentationFormat>
  <Paragraphs>98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Caecilia LT Std Roman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Berry</dc:creator>
  <cp:lastModifiedBy>Pramodh CLH Spring-Harmony</cp:lastModifiedBy>
  <cp:revision>16</cp:revision>
  <cp:lastPrinted>2024-03-26T22:31:48Z</cp:lastPrinted>
  <dcterms:created xsi:type="dcterms:W3CDTF">2021-08-09T20:24:53Z</dcterms:created>
  <dcterms:modified xsi:type="dcterms:W3CDTF">2024-03-27T02:01:35Z</dcterms:modified>
</cp:coreProperties>
</file>