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0" y="-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94BFE1-A23F-46D8-8D3F-C8B3B28AB74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CE36CF-873D-4616-A98F-AA604F0F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242C-1A15-4C4F-9047-5D82E49F42A6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E2C5-F2E2-4946-A4CA-E1ABA3FC2A06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D71-E933-4CB3-9704-0540E833AF3F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3192-B5D7-4FED-9E55-30A721D9419B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56C2-FF21-4A32-BBFE-18A87C40A860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2AE-52A7-49F2-9D0C-CC585A167ED7}" type="datetime1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24D-F07B-4053-BADD-6C35082EBD81}" type="datetime1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6702-5266-44AE-A0DC-1A3DA5762408}" type="datetime1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998-AA8A-4691-8CA6-A4D021680037}" type="datetime1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6BA9-7952-4625-AFCC-E212BC05644A}" type="datetime1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1B8C-610A-4CD8-BAF0-88F0DF825D2F}" type="datetime1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BDBD-26B1-4370-B554-5C1DE434E422}" type="datetime1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5143500" y="11047847"/>
            <a:ext cx="2163440" cy="108480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F2CC52-5487-06A7-9ABC-EFA4A464A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48502"/>
              </p:ext>
            </p:extLst>
          </p:nvPr>
        </p:nvGraphicFramePr>
        <p:xfrm>
          <a:off x="286603" y="272957"/>
          <a:ext cx="7178728" cy="8037698"/>
        </p:xfrm>
        <a:graphic>
          <a:graphicData uri="http://schemas.openxmlformats.org/drawingml/2006/table">
            <a:tbl>
              <a:tblPr/>
              <a:tblGrid>
                <a:gridCol w="326138">
                  <a:extLst>
                    <a:ext uri="{9D8B030D-6E8A-4147-A177-3AD203B41FA5}">
                      <a16:colId xmlns:a16="http://schemas.microsoft.com/office/drawing/2014/main" val="203919055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46922973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603729456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26880559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353777162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031619104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118726114"/>
                    </a:ext>
                  </a:extLst>
                </a:gridCol>
                <a:gridCol w="192717">
                  <a:extLst>
                    <a:ext uri="{9D8B030D-6E8A-4147-A177-3AD203B41FA5}">
                      <a16:colId xmlns:a16="http://schemas.microsoft.com/office/drawing/2014/main" val="105440227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229683516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838183533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972050282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57862239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039019036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204683194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195529257"/>
                    </a:ext>
                  </a:extLst>
                </a:gridCol>
                <a:gridCol w="189011">
                  <a:extLst>
                    <a:ext uri="{9D8B030D-6E8A-4147-A177-3AD203B41FA5}">
                      <a16:colId xmlns:a16="http://schemas.microsoft.com/office/drawing/2014/main" val="265608678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88469562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4830258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1770010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96715255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42942252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623625735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405715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Preschool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59779"/>
                  </a:ext>
                </a:extLst>
              </a:tr>
              <a:tr h="35989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2023-2024 Calendar At-A-Glance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16407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4233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Fall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23898"/>
                  </a:ext>
                </a:extLst>
              </a:tr>
              <a:tr h="1529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September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October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November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5031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Cooperation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Helpfulness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Gratitude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7216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0245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369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9268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3080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11792"/>
                  </a:ext>
                </a:extLst>
              </a:tr>
              <a:tr h="2393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Home &amp; All About Me, Apples, Wild Animals, Pets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Community, Careers, Nocturnal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Fall, Forest Animals, Giving Thanks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41239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788969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Winter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45658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December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January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February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959956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Patience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Diversity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Truthfulness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731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117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05438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8417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904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6273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 Senses, Holidays Around The World, Dinosaurs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Seasons, Weather, Arctic Animals, Magnets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Universe, Transportation, Birds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30400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46046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Spring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75369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March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April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3603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Humor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Responsibility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Kindness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8075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7435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22977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7271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9713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142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Health, Nutrition, Farm Animals, Reptiles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Spring, Life Cycles, Insects, Amphibians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Plants, Flowers, Fish &amp; Ocean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5957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11849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Summer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3000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June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July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August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45633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Courage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Citizens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Pride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65036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60339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38362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5625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5843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50068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Summer Splash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Sesame Street:  My Community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Mighty Math &amp; Me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8795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38895"/>
                  </a:ext>
                </a:extLst>
              </a:tr>
              <a:tr h="17994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Special Events: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Closed in Observance of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6882"/>
                  </a:ext>
                </a:extLst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the Following Holidays: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305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8BB50709-6953-9CFE-9EEC-F71F9C9A4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7" y="299948"/>
            <a:ext cx="1314451" cy="8629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2765822" y="8296951"/>
            <a:ext cx="2240756" cy="1094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61FB6C-8FBF-212B-1A6A-12D5DA3BF6BA}"/>
              </a:ext>
            </a:extLst>
          </p:cNvPr>
          <p:cNvSpPr txBox="1"/>
          <p:nvPr/>
        </p:nvSpPr>
        <p:spPr>
          <a:xfrm>
            <a:off x="286603" y="8475261"/>
            <a:ext cx="2257425" cy="1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5D582E7-26BF-EC97-1585-3FB0BB036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56650"/>
              </p:ext>
            </p:extLst>
          </p:nvPr>
        </p:nvGraphicFramePr>
        <p:xfrm>
          <a:off x="576161" y="8143782"/>
          <a:ext cx="1678308" cy="1847400"/>
        </p:xfrm>
        <a:graphic>
          <a:graphicData uri="http://schemas.openxmlformats.org/drawingml/2006/table">
            <a:tbl>
              <a:tblPr/>
              <a:tblGrid>
                <a:gridCol w="1678308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55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October 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216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Picture Day (10/3 &amp;10/4)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Fall Festival (10/20)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55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November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216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Scholastic Book Fair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wk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of (11/13)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Friendsgiving (11/22)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425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December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Santa’s Workshop </a:t>
                      </a:r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12/9)</a:t>
                      </a:r>
                    </a:p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January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International Festival (01/27)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216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February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Trike-A-Thon (02/14)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321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 Jude Valentine's Day e-Cards (02/09)</a:t>
                      </a:r>
                    </a:p>
                    <a:p>
                      <a:pPr algn="ctr" fontAlgn="b"/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May</a:t>
                      </a:r>
                    </a:p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Pre-Kindergarten Graduation (05/15)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11836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330671-9F6F-E9ED-1F32-803BE25A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78559"/>
              </p:ext>
            </p:extLst>
          </p:nvPr>
        </p:nvGraphicFramePr>
        <p:xfrm>
          <a:off x="5391152" y="8310655"/>
          <a:ext cx="1955800" cy="165354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Labor Day (9/4)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Thanksgiving Day (11/23)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Black Friday  (11/24)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Christmas Holiday (12/25)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New Year's Holiday (1/1)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Friday (3/29)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Memorial Day (05/27)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(07/04)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92BFBDC-BAB3-604C-5EC3-A263649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9183" y="9499891"/>
            <a:ext cx="3184747" cy="535517"/>
          </a:xfrm>
        </p:spPr>
        <p:txBody>
          <a:bodyPr/>
          <a:lstStyle/>
          <a:p>
            <a:r>
              <a:rPr lang="en-US" dirty="0"/>
              <a:t>© 2021 Childrens Lighthouse Franchise Company</a:t>
            </a:r>
          </a:p>
        </p:txBody>
      </p:sp>
    </p:spTree>
    <p:extLst>
      <p:ext uri="{BB962C8B-B14F-4D97-AF65-F5344CB8AC3E}">
        <p14:creationId xmlns:p14="http://schemas.microsoft.com/office/powerpoint/2010/main" val="7755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43</TotalTime>
  <Words>679</Words>
  <Application>Microsoft Office PowerPoint</Application>
  <PresentationFormat>Custom</PresentationFormat>
  <Paragraphs>501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Caecilia LT Std Light</vt:lpstr>
      <vt:lpstr>Calibri</vt:lpstr>
      <vt:lpstr>Calibri Light</vt:lpstr>
      <vt:lpstr>Gotham 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Email</dc:creator>
  <cp:lastModifiedBy>Hubert Vaz-Nayak</cp:lastModifiedBy>
  <cp:revision>2</cp:revision>
  <cp:lastPrinted>2023-08-15T17:11:05Z</cp:lastPrinted>
  <dcterms:created xsi:type="dcterms:W3CDTF">2023-06-13T18:33:55Z</dcterms:created>
  <dcterms:modified xsi:type="dcterms:W3CDTF">2023-08-15T17:18:16Z</dcterms:modified>
</cp:coreProperties>
</file>